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4" r:id="rId5"/>
    <p:sldId id="262" r:id="rId6"/>
    <p:sldId id="265" r:id="rId7"/>
    <p:sldId id="271" r:id="rId8"/>
    <p:sldId id="266" r:id="rId9"/>
    <p:sldId id="272" r:id="rId10"/>
    <p:sldId id="267" r:id="rId11"/>
    <p:sldId id="268" r:id="rId12"/>
    <p:sldId id="269" r:id="rId13"/>
    <p:sldId id="270" r:id="rId14"/>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78" d="100"/>
          <a:sy n="78" d="100"/>
        </p:scale>
        <p:origin x="675" y="4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le Kiilerich Nielsen (HN | PG)" userId="16ee7a67-4a89-405d-8375-4d62556022d6" providerId="ADAL" clId="{272F7D28-FA6B-4ABA-8F74-A19AF03F14FF}"/>
    <pc:docChg chg="custSel modSld">
      <pc:chgData name="Helle Kiilerich Nielsen (HN | PG)" userId="16ee7a67-4a89-405d-8375-4d62556022d6" providerId="ADAL" clId="{272F7D28-FA6B-4ABA-8F74-A19AF03F14FF}" dt="2021-06-16T13:54:27.548" v="8" actId="478"/>
      <pc:docMkLst>
        <pc:docMk/>
      </pc:docMkLst>
      <pc:sldChg chg="delSp">
        <pc:chgData name="Helle Kiilerich Nielsen (HN | PG)" userId="16ee7a67-4a89-405d-8375-4d62556022d6" providerId="ADAL" clId="{272F7D28-FA6B-4ABA-8F74-A19AF03F14FF}" dt="2021-06-16T13:54:27.548" v="8" actId="478"/>
        <pc:sldMkLst>
          <pc:docMk/>
          <pc:sldMk cId="3371669414" sldId="262"/>
        </pc:sldMkLst>
        <pc:picChg chg="del">
          <ac:chgData name="Helle Kiilerich Nielsen (HN | PG)" userId="16ee7a67-4a89-405d-8375-4d62556022d6" providerId="ADAL" clId="{272F7D28-FA6B-4ABA-8F74-A19AF03F14FF}" dt="2021-06-16T13:54:27.548" v="8" actId="478"/>
          <ac:picMkLst>
            <pc:docMk/>
            <pc:sldMk cId="3371669414" sldId="262"/>
            <ac:picMk id="6" creationId="{70D372F5-35D4-462C-A3E3-B0663A7CFBCF}"/>
          </ac:picMkLst>
        </pc:picChg>
      </pc:sldChg>
      <pc:sldChg chg="delSp modSp">
        <pc:chgData name="Helle Kiilerich Nielsen (HN | PG)" userId="16ee7a67-4a89-405d-8375-4d62556022d6" providerId="ADAL" clId="{272F7D28-FA6B-4ABA-8F74-A19AF03F14FF}" dt="2021-06-16T13:54:23.621" v="7" actId="20577"/>
        <pc:sldMkLst>
          <pc:docMk/>
          <pc:sldMk cId="2311112616" sldId="264"/>
        </pc:sldMkLst>
        <pc:spChg chg="mod">
          <ac:chgData name="Helle Kiilerich Nielsen (HN | PG)" userId="16ee7a67-4a89-405d-8375-4d62556022d6" providerId="ADAL" clId="{272F7D28-FA6B-4ABA-8F74-A19AF03F14FF}" dt="2021-06-16T13:54:23.621" v="7" actId="20577"/>
          <ac:spMkLst>
            <pc:docMk/>
            <pc:sldMk cId="2311112616" sldId="264"/>
            <ac:spMk id="4" creationId="{8D114FFC-7EC7-4B3C-9064-CC4001D6D6FA}"/>
          </ac:spMkLst>
        </pc:spChg>
        <pc:picChg chg="del mod">
          <ac:chgData name="Helle Kiilerich Nielsen (HN | PG)" userId="16ee7a67-4a89-405d-8375-4d62556022d6" providerId="ADAL" clId="{272F7D28-FA6B-4ABA-8F74-A19AF03F14FF}" dt="2021-06-16T13:54:10.899" v="1" actId="478"/>
          <ac:picMkLst>
            <pc:docMk/>
            <pc:sldMk cId="2311112616" sldId="264"/>
            <ac:picMk id="5" creationId="{E1194DFE-DE2D-481A-A643-879DE68D4ABB}"/>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5893C-FA32-4E57-A320-0CC301EFBA76}"/>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B4184C95-F6BE-4E8D-BCE9-D459E32C14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0498E04F-0140-448E-9C15-B60EE7E71A68}"/>
              </a:ext>
            </a:extLst>
          </p:cNvPr>
          <p:cNvSpPr>
            <a:spLocks noGrp="1"/>
          </p:cNvSpPr>
          <p:nvPr>
            <p:ph type="dt" sz="half" idx="10"/>
          </p:nvPr>
        </p:nvSpPr>
        <p:spPr/>
        <p:txBody>
          <a:bodyPr/>
          <a:lstStyle/>
          <a:p>
            <a:fld id="{0000F0AD-7494-459E-BB2B-E74A6845A6AC}" type="datetimeFigureOut">
              <a:rPr lang="da-DK" smtClean="0"/>
              <a:t>16-06-2021</a:t>
            </a:fld>
            <a:endParaRPr lang="da-DK"/>
          </a:p>
        </p:txBody>
      </p:sp>
      <p:sp>
        <p:nvSpPr>
          <p:cNvPr id="5" name="Pladsholder til sidefod 4">
            <a:extLst>
              <a:ext uri="{FF2B5EF4-FFF2-40B4-BE49-F238E27FC236}">
                <a16:creationId xmlns:a16="http://schemas.microsoft.com/office/drawing/2014/main" id="{77816A77-93ED-4E4D-B859-9711ABF5C99E}"/>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181411B7-7E1A-4225-9545-B467F150169D}"/>
              </a:ext>
            </a:extLst>
          </p:cNvPr>
          <p:cNvSpPr>
            <a:spLocks noGrp="1"/>
          </p:cNvSpPr>
          <p:nvPr>
            <p:ph type="sldNum" sz="quarter" idx="12"/>
          </p:nvPr>
        </p:nvSpPr>
        <p:spPr/>
        <p:txBody>
          <a:bodyPr/>
          <a:lstStyle/>
          <a:p>
            <a:fld id="{0F61278B-97BB-42CA-BEC1-3C21165B0E08}" type="slidenum">
              <a:rPr lang="da-DK" smtClean="0"/>
              <a:t>‹nr.›</a:t>
            </a:fld>
            <a:endParaRPr lang="da-DK"/>
          </a:p>
        </p:txBody>
      </p:sp>
    </p:spTree>
    <p:extLst>
      <p:ext uri="{BB962C8B-B14F-4D97-AF65-F5344CB8AC3E}">
        <p14:creationId xmlns:p14="http://schemas.microsoft.com/office/powerpoint/2010/main" val="4094803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9EFE30-4D9D-409F-A8D4-EC46D6308D70}"/>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E086A5D3-E7E9-4AB6-B52D-DD380B0C0638}"/>
              </a:ext>
            </a:extLst>
          </p:cNvPr>
          <p:cNvSpPr>
            <a:spLocks noGrp="1"/>
          </p:cNvSpPr>
          <p:nvPr>
            <p:ph type="body" orient="vert" idx="1"/>
          </p:nvPr>
        </p:nvSpPr>
        <p:spPr/>
        <p:txBody>
          <a:bodyPr vert="eaVert"/>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27AA2E79-F633-4857-BA1F-16D8EEB27794}"/>
              </a:ext>
            </a:extLst>
          </p:cNvPr>
          <p:cNvSpPr>
            <a:spLocks noGrp="1"/>
          </p:cNvSpPr>
          <p:nvPr>
            <p:ph type="dt" sz="half" idx="10"/>
          </p:nvPr>
        </p:nvSpPr>
        <p:spPr/>
        <p:txBody>
          <a:bodyPr/>
          <a:lstStyle/>
          <a:p>
            <a:fld id="{0000F0AD-7494-459E-BB2B-E74A6845A6AC}" type="datetimeFigureOut">
              <a:rPr lang="da-DK" smtClean="0"/>
              <a:t>16-06-2021</a:t>
            </a:fld>
            <a:endParaRPr lang="da-DK"/>
          </a:p>
        </p:txBody>
      </p:sp>
      <p:sp>
        <p:nvSpPr>
          <p:cNvPr id="5" name="Pladsholder til sidefod 4">
            <a:extLst>
              <a:ext uri="{FF2B5EF4-FFF2-40B4-BE49-F238E27FC236}">
                <a16:creationId xmlns:a16="http://schemas.microsoft.com/office/drawing/2014/main" id="{7744F0FF-7165-487A-A176-BAF8F687D8E9}"/>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237D1C89-5CC6-425F-ADE6-F4D0E4972015}"/>
              </a:ext>
            </a:extLst>
          </p:cNvPr>
          <p:cNvSpPr>
            <a:spLocks noGrp="1"/>
          </p:cNvSpPr>
          <p:nvPr>
            <p:ph type="sldNum" sz="quarter" idx="12"/>
          </p:nvPr>
        </p:nvSpPr>
        <p:spPr/>
        <p:txBody>
          <a:bodyPr/>
          <a:lstStyle/>
          <a:p>
            <a:fld id="{0F61278B-97BB-42CA-BEC1-3C21165B0E08}" type="slidenum">
              <a:rPr lang="da-DK" smtClean="0"/>
              <a:t>‹nr.›</a:t>
            </a:fld>
            <a:endParaRPr lang="da-DK"/>
          </a:p>
        </p:txBody>
      </p:sp>
    </p:spTree>
    <p:extLst>
      <p:ext uri="{BB962C8B-B14F-4D97-AF65-F5344CB8AC3E}">
        <p14:creationId xmlns:p14="http://schemas.microsoft.com/office/powerpoint/2010/main" val="3536472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7253430C-F69C-41DE-8BCA-8B1D61CA0558}"/>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E3ADC59C-139A-41E1-9CE3-315287A23540}"/>
              </a:ext>
            </a:extLst>
          </p:cNvPr>
          <p:cNvSpPr>
            <a:spLocks noGrp="1"/>
          </p:cNvSpPr>
          <p:nvPr>
            <p:ph type="body" orient="vert" idx="1"/>
          </p:nvPr>
        </p:nvSpPr>
        <p:spPr>
          <a:xfrm>
            <a:off x="838200" y="365125"/>
            <a:ext cx="7734300" cy="5811838"/>
          </a:xfrm>
        </p:spPr>
        <p:txBody>
          <a:bodyPr vert="eaVert"/>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081F978A-6318-4B13-95DE-2209854C5BF7}"/>
              </a:ext>
            </a:extLst>
          </p:cNvPr>
          <p:cNvSpPr>
            <a:spLocks noGrp="1"/>
          </p:cNvSpPr>
          <p:nvPr>
            <p:ph type="dt" sz="half" idx="10"/>
          </p:nvPr>
        </p:nvSpPr>
        <p:spPr/>
        <p:txBody>
          <a:bodyPr/>
          <a:lstStyle/>
          <a:p>
            <a:fld id="{0000F0AD-7494-459E-BB2B-E74A6845A6AC}" type="datetimeFigureOut">
              <a:rPr lang="da-DK" smtClean="0"/>
              <a:t>16-06-2021</a:t>
            </a:fld>
            <a:endParaRPr lang="da-DK"/>
          </a:p>
        </p:txBody>
      </p:sp>
      <p:sp>
        <p:nvSpPr>
          <p:cNvPr id="5" name="Pladsholder til sidefod 4">
            <a:extLst>
              <a:ext uri="{FF2B5EF4-FFF2-40B4-BE49-F238E27FC236}">
                <a16:creationId xmlns:a16="http://schemas.microsoft.com/office/drawing/2014/main" id="{E091837A-E34B-4EC4-B8DB-383171B60FD6}"/>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48948758-6255-40F2-ADB1-7BFA91443AFA}"/>
              </a:ext>
            </a:extLst>
          </p:cNvPr>
          <p:cNvSpPr>
            <a:spLocks noGrp="1"/>
          </p:cNvSpPr>
          <p:nvPr>
            <p:ph type="sldNum" sz="quarter" idx="12"/>
          </p:nvPr>
        </p:nvSpPr>
        <p:spPr/>
        <p:txBody>
          <a:bodyPr/>
          <a:lstStyle/>
          <a:p>
            <a:fld id="{0F61278B-97BB-42CA-BEC1-3C21165B0E08}" type="slidenum">
              <a:rPr lang="da-DK" smtClean="0"/>
              <a:t>‹nr.›</a:t>
            </a:fld>
            <a:endParaRPr lang="da-DK"/>
          </a:p>
        </p:txBody>
      </p:sp>
    </p:spTree>
    <p:extLst>
      <p:ext uri="{BB962C8B-B14F-4D97-AF65-F5344CB8AC3E}">
        <p14:creationId xmlns:p14="http://schemas.microsoft.com/office/powerpoint/2010/main" val="12169086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Autofit/>
          </a:bodyPr>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da-DK" smtClean="0"/>
              <a:pPr/>
              <a:t>‹nr.›</a:t>
            </a:fld>
            <a:endParaRPr lang="da-DK"/>
          </a:p>
        </p:txBody>
      </p:sp>
    </p:spTree>
    <p:extLst>
      <p:ext uri="{BB962C8B-B14F-4D97-AF65-F5344CB8AC3E}">
        <p14:creationId xmlns:p14="http://schemas.microsoft.com/office/powerpoint/2010/main" val="1066854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E20F6B-D032-4643-99E3-8B198FA30C19}"/>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A8892C26-8F10-4994-BCBC-505AE20D9E05}"/>
              </a:ext>
            </a:extLst>
          </p:cNvPr>
          <p:cNvSpPr>
            <a:spLocks noGrp="1"/>
          </p:cNvSpPr>
          <p:nvPr>
            <p:ph idx="1"/>
          </p:nvPr>
        </p:nvSpPr>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E8730D39-F38D-4C79-8618-BB8BD87E715D}"/>
              </a:ext>
            </a:extLst>
          </p:cNvPr>
          <p:cNvSpPr>
            <a:spLocks noGrp="1"/>
          </p:cNvSpPr>
          <p:nvPr>
            <p:ph type="dt" sz="half" idx="10"/>
          </p:nvPr>
        </p:nvSpPr>
        <p:spPr/>
        <p:txBody>
          <a:bodyPr/>
          <a:lstStyle/>
          <a:p>
            <a:fld id="{0000F0AD-7494-459E-BB2B-E74A6845A6AC}" type="datetimeFigureOut">
              <a:rPr lang="da-DK" smtClean="0"/>
              <a:t>16-06-2021</a:t>
            </a:fld>
            <a:endParaRPr lang="da-DK"/>
          </a:p>
        </p:txBody>
      </p:sp>
      <p:sp>
        <p:nvSpPr>
          <p:cNvPr id="5" name="Pladsholder til sidefod 4">
            <a:extLst>
              <a:ext uri="{FF2B5EF4-FFF2-40B4-BE49-F238E27FC236}">
                <a16:creationId xmlns:a16="http://schemas.microsoft.com/office/drawing/2014/main" id="{AA419409-28C4-457B-936E-2025B5FC14C1}"/>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4EE367E4-6D84-460E-BE2C-4F2E4F33E172}"/>
              </a:ext>
            </a:extLst>
          </p:cNvPr>
          <p:cNvSpPr>
            <a:spLocks noGrp="1"/>
          </p:cNvSpPr>
          <p:nvPr>
            <p:ph type="sldNum" sz="quarter" idx="12"/>
          </p:nvPr>
        </p:nvSpPr>
        <p:spPr/>
        <p:txBody>
          <a:bodyPr/>
          <a:lstStyle/>
          <a:p>
            <a:fld id="{0F61278B-97BB-42CA-BEC1-3C21165B0E08}" type="slidenum">
              <a:rPr lang="da-DK" smtClean="0"/>
              <a:t>‹nr.›</a:t>
            </a:fld>
            <a:endParaRPr lang="da-DK"/>
          </a:p>
        </p:txBody>
      </p:sp>
    </p:spTree>
    <p:extLst>
      <p:ext uri="{BB962C8B-B14F-4D97-AF65-F5344CB8AC3E}">
        <p14:creationId xmlns:p14="http://schemas.microsoft.com/office/powerpoint/2010/main" val="1768085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F3FE64-4313-4AC6-B6E8-040B986BDDE3}"/>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798F36CE-D5AE-4AF9-9FC8-478210C5D9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Rediger teksttypografien i masteren</a:t>
            </a:r>
          </a:p>
        </p:txBody>
      </p:sp>
      <p:sp>
        <p:nvSpPr>
          <p:cNvPr id="4" name="Pladsholder til dato 3">
            <a:extLst>
              <a:ext uri="{FF2B5EF4-FFF2-40B4-BE49-F238E27FC236}">
                <a16:creationId xmlns:a16="http://schemas.microsoft.com/office/drawing/2014/main" id="{9437E22E-84C1-4ABF-AF99-20FFE59C41C1}"/>
              </a:ext>
            </a:extLst>
          </p:cNvPr>
          <p:cNvSpPr>
            <a:spLocks noGrp="1"/>
          </p:cNvSpPr>
          <p:nvPr>
            <p:ph type="dt" sz="half" idx="10"/>
          </p:nvPr>
        </p:nvSpPr>
        <p:spPr/>
        <p:txBody>
          <a:bodyPr/>
          <a:lstStyle/>
          <a:p>
            <a:fld id="{0000F0AD-7494-459E-BB2B-E74A6845A6AC}" type="datetimeFigureOut">
              <a:rPr lang="da-DK" smtClean="0"/>
              <a:t>16-06-2021</a:t>
            </a:fld>
            <a:endParaRPr lang="da-DK"/>
          </a:p>
        </p:txBody>
      </p:sp>
      <p:sp>
        <p:nvSpPr>
          <p:cNvPr id="5" name="Pladsholder til sidefod 4">
            <a:extLst>
              <a:ext uri="{FF2B5EF4-FFF2-40B4-BE49-F238E27FC236}">
                <a16:creationId xmlns:a16="http://schemas.microsoft.com/office/drawing/2014/main" id="{D230EC6F-286D-4700-A1E1-37CB2734CFFB}"/>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61BA5081-DA74-4275-B356-B577702BC696}"/>
              </a:ext>
            </a:extLst>
          </p:cNvPr>
          <p:cNvSpPr>
            <a:spLocks noGrp="1"/>
          </p:cNvSpPr>
          <p:nvPr>
            <p:ph type="sldNum" sz="quarter" idx="12"/>
          </p:nvPr>
        </p:nvSpPr>
        <p:spPr/>
        <p:txBody>
          <a:bodyPr/>
          <a:lstStyle/>
          <a:p>
            <a:fld id="{0F61278B-97BB-42CA-BEC1-3C21165B0E08}" type="slidenum">
              <a:rPr lang="da-DK" smtClean="0"/>
              <a:t>‹nr.›</a:t>
            </a:fld>
            <a:endParaRPr lang="da-DK"/>
          </a:p>
        </p:txBody>
      </p:sp>
    </p:spTree>
    <p:extLst>
      <p:ext uri="{BB962C8B-B14F-4D97-AF65-F5344CB8AC3E}">
        <p14:creationId xmlns:p14="http://schemas.microsoft.com/office/powerpoint/2010/main" val="3886151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94BCDC-EE50-4801-90B3-81D98D63724B}"/>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2190012A-47DD-4D30-8728-AC0D9260BB47}"/>
              </a:ext>
            </a:extLst>
          </p:cNvPr>
          <p:cNvSpPr>
            <a:spLocks noGrp="1"/>
          </p:cNvSpPr>
          <p:nvPr>
            <p:ph sz="half" idx="1"/>
          </p:nvPr>
        </p:nvSpPr>
        <p:spPr>
          <a:xfrm>
            <a:off x="838200" y="1825625"/>
            <a:ext cx="5181600" cy="4351338"/>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F648A6CC-6950-49DE-86E6-A1AC24F2168B}"/>
              </a:ext>
            </a:extLst>
          </p:cNvPr>
          <p:cNvSpPr>
            <a:spLocks noGrp="1"/>
          </p:cNvSpPr>
          <p:nvPr>
            <p:ph sz="half" idx="2"/>
          </p:nvPr>
        </p:nvSpPr>
        <p:spPr>
          <a:xfrm>
            <a:off x="6172200" y="1825625"/>
            <a:ext cx="5181600" cy="4351338"/>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00306393-91ED-4125-B42C-B67CAC35CDBF}"/>
              </a:ext>
            </a:extLst>
          </p:cNvPr>
          <p:cNvSpPr>
            <a:spLocks noGrp="1"/>
          </p:cNvSpPr>
          <p:nvPr>
            <p:ph type="dt" sz="half" idx="10"/>
          </p:nvPr>
        </p:nvSpPr>
        <p:spPr/>
        <p:txBody>
          <a:bodyPr/>
          <a:lstStyle/>
          <a:p>
            <a:fld id="{0000F0AD-7494-459E-BB2B-E74A6845A6AC}" type="datetimeFigureOut">
              <a:rPr lang="da-DK" smtClean="0"/>
              <a:t>16-06-2021</a:t>
            </a:fld>
            <a:endParaRPr lang="da-DK"/>
          </a:p>
        </p:txBody>
      </p:sp>
      <p:sp>
        <p:nvSpPr>
          <p:cNvPr id="6" name="Pladsholder til sidefod 5">
            <a:extLst>
              <a:ext uri="{FF2B5EF4-FFF2-40B4-BE49-F238E27FC236}">
                <a16:creationId xmlns:a16="http://schemas.microsoft.com/office/drawing/2014/main" id="{C69B37F3-6D2B-49BA-95F1-434BDCBC9F66}"/>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465DF6B4-1EFD-42EF-9C6D-EDF60A54A289}"/>
              </a:ext>
            </a:extLst>
          </p:cNvPr>
          <p:cNvSpPr>
            <a:spLocks noGrp="1"/>
          </p:cNvSpPr>
          <p:nvPr>
            <p:ph type="sldNum" sz="quarter" idx="12"/>
          </p:nvPr>
        </p:nvSpPr>
        <p:spPr/>
        <p:txBody>
          <a:bodyPr/>
          <a:lstStyle/>
          <a:p>
            <a:fld id="{0F61278B-97BB-42CA-BEC1-3C21165B0E08}" type="slidenum">
              <a:rPr lang="da-DK" smtClean="0"/>
              <a:t>‹nr.›</a:t>
            </a:fld>
            <a:endParaRPr lang="da-DK"/>
          </a:p>
        </p:txBody>
      </p:sp>
    </p:spTree>
    <p:extLst>
      <p:ext uri="{BB962C8B-B14F-4D97-AF65-F5344CB8AC3E}">
        <p14:creationId xmlns:p14="http://schemas.microsoft.com/office/powerpoint/2010/main" val="1854741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0A0561-8FAD-43E6-9CF0-85057149D29C}"/>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33C1D487-5CB4-45DB-AF96-2A3E976402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teksttypografien i masteren</a:t>
            </a:r>
          </a:p>
        </p:txBody>
      </p:sp>
      <p:sp>
        <p:nvSpPr>
          <p:cNvPr id="4" name="Pladsholder til indhold 3">
            <a:extLst>
              <a:ext uri="{FF2B5EF4-FFF2-40B4-BE49-F238E27FC236}">
                <a16:creationId xmlns:a16="http://schemas.microsoft.com/office/drawing/2014/main" id="{306A87CF-9DCF-48CE-8532-9A436E0769AA}"/>
              </a:ext>
            </a:extLst>
          </p:cNvPr>
          <p:cNvSpPr>
            <a:spLocks noGrp="1"/>
          </p:cNvSpPr>
          <p:nvPr>
            <p:ph sz="half" idx="2"/>
          </p:nvPr>
        </p:nvSpPr>
        <p:spPr>
          <a:xfrm>
            <a:off x="839788" y="2505075"/>
            <a:ext cx="5157787" cy="3684588"/>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8E6BB437-7477-4577-86FA-41F8D66745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teksttypografien i masteren</a:t>
            </a:r>
          </a:p>
        </p:txBody>
      </p:sp>
      <p:sp>
        <p:nvSpPr>
          <p:cNvPr id="6" name="Pladsholder til indhold 5">
            <a:extLst>
              <a:ext uri="{FF2B5EF4-FFF2-40B4-BE49-F238E27FC236}">
                <a16:creationId xmlns:a16="http://schemas.microsoft.com/office/drawing/2014/main" id="{FC6F1EBE-F6D7-4780-A34E-D4A1FEA007D4}"/>
              </a:ext>
            </a:extLst>
          </p:cNvPr>
          <p:cNvSpPr>
            <a:spLocks noGrp="1"/>
          </p:cNvSpPr>
          <p:nvPr>
            <p:ph sz="quarter" idx="4"/>
          </p:nvPr>
        </p:nvSpPr>
        <p:spPr>
          <a:xfrm>
            <a:off x="6172200" y="2505075"/>
            <a:ext cx="5183188" cy="3684588"/>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5A88E246-69F0-453C-8076-A9DDEE98503A}"/>
              </a:ext>
            </a:extLst>
          </p:cNvPr>
          <p:cNvSpPr>
            <a:spLocks noGrp="1"/>
          </p:cNvSpPr>
          <p:nvPr>
            <p:ph type="dt" sz="half" idx="10"/>
          </p:nvPr>
        </p:nvSpPr>
        <p:spPr/>
        <p:txBody>
          <a:bodyPr/>
          <a:lstStyle/>
          <a:p>
            <a:fld id="{0000F0AD-7494-459E-BB2B-E74A6845A6AC}" type="datetimeFigureOut">
              <a:rPr lang="da-DK" smtClean="0"/>
              <a:t>16-06-2021</a:t>
            </a:fld>
            <a:endParaRPr lang="da-DK"/>
          </a:p>
        </p:txBody>
      </p:sp>
      <p:sp>
        <p:nvSpPr>
          <p:cNvPr id="8" name="Pladsholder til sidefod 7">
            <a:extLst>
              <a:ext uri="{FF2B5EF4-FFF2-40B4-BE49-F238E27FC236}">
                <a16:creationId xmlns:a16="http://schemas.microsoft.com/office/drawing/2014/main" id="{A74940A6-5FB6-4E94-B94F-0B45F581D6EE}"/>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00981131-B953-4313-A8F6-C9AD1811CF50}"/>
              </a:ext>
            </a:extLst>
          </p:cNvPr>
          <p:cNvSpPr>
            <a:spLocks noGrp="1"/>
          </p:cNvSpPr>
          <p:nvPr>
            <p:ph type="sldNum" sz="quarter" idx="12"/>
          </p:nvPr>
        </p:nvSpPr>
        <p:spPr/>
        <p:txBody>
          <a:bodyPr/>
          <a:lstStyle/>
          <a:p>
            <a:fld id="{0F61278B-97BB-42CA-BEC1-3C21165B0E08}" type="slidenum">
              <a:rPr lang="da-DK" smtClean="0"/>
              <a:t>‹nr.›</a:t>
            </a:fld>
            <a:endParaRPr lang="da-DK"/>
          </a:p>
        </p:txBody>
      </p:sp>
    </p:spTree>
    <p:extLst>
      <p:ext uri="{BB962C8B-B14F-4D97-AF65-F5344CB8AC3E}">
        <p14:creationId xmlns:p14="http://schemas.microsoft.com/office/powerpoint/2010/main" val="2511228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3785DF-FD05-4AED-A2D2-5548812383FB}"/>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AB8D959B-35B8-47C9-B4F4-CA0D91E13344}"/>
              </a:ext>
            </a:extLst>
          </p:cNvPr>
          <p:cNvSpPr>
            <a:spLocks noGrp="1"/>
          </p:cNvSpPr>
          <p:nvPr>
            <p:ph type="dt" sz="half" idx="10"/>
          </p:nvPr>
        </p:nvSpPr>
        <p:spPr/>
        <p:txBody>
          <a:bodyPr/>
          <a:lstStyle/>
          <a:p>
            <a:fld id="{0000F0AD-7494-459E-BB2B-E74A6845A6AC}" type="datetimeFigureOut">
              <a:rPr lang="da-DK" smtClean="0"/>
              <a:t>16-06-2021</a:t>
            </a:fld>
            <a:endParaRPr lang="da-DK"/>
          </a:p>
        </p:txBody>
      </p:sp>
      <p:sp>
        <p:nvSpPr>
          <p:cNvPr id="4" name="Pladsholder til sidefod 3">
            <a:extLst>
              <a:ext uri="{FF2B5EF4-FFF2-40B4-BE49-F238E27FC236}">
                <a16:creationId xmlns:a16="http://schemas.microsoft.com/office/drawing/2014/main" id="{06FB75C1-289A-4891-A161-4569145113F2}"/>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0E294F95-D25D-468F-879F-5BD985B3F995}"/>
              </a:ext>
            </a:extLst>
          </p:cNvPr>
          <p:cNvSpPr>
            <a:spLocks noGrp="1"/>
          </p:cNvSpPr>
          <p:nvPr>
            <p:ph type="sldNum" sz="quarter" idx="12"/>
          </p:nvPr>
        </p:nvSpPr>
        <p:spPr/>
        <p:txBody>
          <a:bodyPr/>
          <a:lstStyle/>
          <a:p>
            <a:fld id="{0F61278B-97BB-42CA-BEC1-3C21165B0E08}" type="slidenum">
              <a:rPr lang="da-DK" smtClean="0"/>
              <a:t>‹nr.›</a:t>
            </a:fld>
            <a:endParaRPr lang="da-DK"/>
          </a:p>
        </p:txBody>
      </p:sp>
    </p:spTree>
    <p:extLst>
      <p:ext uri="{BB962C8B-B14F-4D97-AF65-F5344CB8AC3E}">
        <p14:creationId xmlns:p14="http://schemas.microsoft.com/office/powerpoint/2010/main" val="3629187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5AC22DE9-2696-40C1-8F86-370191CF085E}"/>
              </a:ext>
            </a:extLst>
          </p:cNvPr>
          <p:cNvSpPr>
            <a:spLocks noGrp="1"/>
          </p:cNvSpPr>
          <p:nvPr>
            <p:ph type="dt" sz="half" idx="10"/>
          </p:nvPr>
        </p:nvSpPr>
        <p:spPr/>
        <p:txBody>
          <a:bodyPr/>
          <a:lstStyle/>
          <a:p>
            <a:fld id="{0000F0AD-7494-459E-BB2B-E74A6845A6AC}" type="datetimeFigureOut">
              <a:rPr lang="da-DK" smtClean="0"/>
              <a:t>16-06-2021</a:t>
            </a:fld>
            <a:endParaRPr lang="da-DK"/>
          </a:p>
        </p:txBody>
      </p:sp>
      <p:sp>
        <p:nvSpPr>
          <p:cNvPr id="3" name="Pladsholder til sidefod 2">
            <a:extLst>
              <a:ext uri="{FF2B5EF4-FFF2-40B4-BE49-F238E27FC236}">
                <a16:creationId xmlns:a16="http://schemas.microsoft.com/office/drawing/2014/main" id="{8F206C53-264E-4EFF-BD15-0564E5433799}"/>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265A0F38-DB05-4C2B-B2A8-C4FFD09891DE}"/>
              </a:ext>
            </a:extLst>
          </p:cNvPr>
          <p:cNvSpPr>
            <a:spLocks noGrp="1"/>
          </p:cNvSpPr>
          <p:nvPr>
            <p:ph type="sldNum" sz="quarter" idx="12"/>
          </p:nvPr>
        </p:nvSpPr>
        <p:spPr/>
        <p:txBody>
          <a:bodyPr/>
          <a:lstStyle/>
          <a:p>
            <a:fld id="{0F61278B-97BB-42CA-BEC1-3C21165B0E08}" type="slidenum">
              <a:rPr lang="da-DK" smtClean="0"/>
              <a:t>‹nr.›</a:t>
            </a:fld>
            <a:endParaRPr lang="da-DK"/>
          </a:p>
        </p:txBody>
      </p:sp>
    </p:spTree>
    <p:extLst>
      <p:ext uri="{BB962C8B-B14F-4D97-AF65-F5344CB8AC3E}">
        <p14:creationId xmlns:p14="http://schemas.microsoft.com/office/powerpoint/2010/main" val="4135216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2F72F8-0165-4012-B517-103D232DF576}"/>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4B4EEA40-267A-4A6F-B53E-36FC12B9A5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CDEAEB4B-A954-469F-BBC2-076A20CDA1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teksttypografien i masteren</a:t>
            </a:r>
          </a:p>
        </p:txBody>
      </p:sp>
      <p:sp>
        <p:nvSpPr>
          <p:cNvPr id="5" name="Pladsholder til dato 4">
            <a:extLst>
              <a:ext uri="{FF2B5EF4-FFF2-40B4-BE49-F238E27FC236}">
                <a16:creationId xmlns:a16="http://schemas.microsoft.com/office/drawing/2014/main" id="{C3B78F8E-75DC-442D-A5D8-B1B43E630E82}"/>
              </a:ext>
            </a:extLst>
          </p:cNvPr>
          <p:cNvSpPr>
            <a:spLocks noGrp="1"/>
          </p:cNvSpPr>
          <p:nvPr>
            <p:ph type="dt" sz="half" idx="10"/>
          </p:nvPr>
        </p:nvSpPr>
        <p:spPr/>
        <p:txBody>
          <a:bodyPr/>
          <a:lstStyle/>
          <a:p>
            <a:fld id="{0000F0AD-7494-459E-BB2B-E74A6845A6AC}" type="datetimeFigureOut">
              <a:rPr lang="da-DK" smtClean="0"/>
              <a:t>16-06-2021</a:t>
            </a:fld>
            <a:endParaRPr lang="da-DK"/>
          </a:p>
        </p:txBody>
      </p:sp>
      <p:sp>
        <p:nvSpPr>
          <p:cNvPr id="6" name="Pladsholder til sidefod 5">
            <a:extLst>
              <a:ext uri="{FF2B5EF4-FFF2-40B4-BE49-F238E27FC236}">
                <a16:creationId xmlns:a16="http://schemas.microsoft.com/office/drawing/2014/main" id="{CA677B5E-C879-4856-9127-D81AADFFC936}"/>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27026BCD-4D7B-41F4-9C72-99DB4068098B}"/>
              </a:ext>
            </a:extLst>
          </p:cNvPr>
          <p:cNvSpPr>
            <a:spLocks noGrp="1"/>
          </p:cNvSpPr>
          <p:nvPr>
            <p:ph type="sldNum" sz="quarter" idx="12"/>
          </p:nvPr>
        </p:nvSpPr>
        <p:spPr/>
        <p:txBody>
          <a:bodyPr/>
          <a:lstStyle/>
          <a:p>
            <a:fld id="{0F61278B-97BB-42CA-BEC1-3C21165B0E08}" type="slidenum">
              <a:rPr lang="da-DK" smtClean="0"/>
              <a:t>‹nr.›</a:t>
            </a:fld>
            <a:endParaRPr lang="da-DK"/>
          </a:p>
        </p:txBody>
      </p:sp>
    </p:spTree>
    <p:extLst>
      <p:ext uri="{BB962C8B-B14F-4D97-AF65-F5344CB8AC3E}">
        <p14:creationId xmlns:p14="http://schemas.microsoft.com/office/powerpoint/2010/main" val="3759367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0AF34E-8174-4091-9BF8-390901F16A63}"/>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82B1DA3A-3307-4352-B5F9-DCC8FA58FA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61053F30-F8E8-4356-A844-42E9C2C0DE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teksttypografien i masteren</a:t>
            </a:r>
          </a:p>
        </p:txBody>
      </p:sp>
      <p:sp>
        <p:nvSpPr>
          <p:cNvPr id="5" name="Pladsholder til dato 4">
            <a:extLst>
              <a:ext uri="{FF2B5EF4-FFF2-40B4-BE49-F238E27FC236}">
                <a16:creationId xmlns:a16="http://schemas.microsoft.com/office/drawing/2014/main" id="{FF7D160B-06B3-47AB-8465-659F9C24ABE6}"/>
              </a:ext>
            </a:extLst>
          </p:cNvPr>
          <p:cNvSpPr>
            <a:spLocks noGrp="1"/>
          </p:cNvSpPr>
          <p:nvPr>
            <p:ph type="dt" sz="half" idx="10"/>
          </p:nvPr>
        </p:nvSpPr>
        <p:spPr/>
        <p:txBody>
          <a:bodyPr/>
          <a:lstStyle/>
          <a:p>
            <a:fld id="{0000F0AD-7494-459E-BB2B-E74A6845A6AC}" type="datetimeFigureOut">
              <a:rPr lang="da-DK" smtClean="0"/>
              <a:t>16-06-2021</a:t>
            </a:fld>
            <a:endParaRPr lang="da-DK"/>
          </a:p>
        </p:txBody>
      </p:sp>
      <p:sp>
        <p:nvSpPr>
          <p:cNvPr id="6" name="Pladsholder til sidefod 5">
            <a:extLst>
              <a:ext uri="{FF2B5EF4-FFF2-40B4-BE49-F238E27FC236}">
                <a16:creationId xmlns:a16="http://schemas.microsoft.com/office/drawing/2014/main" id="{A780414F-6FE7-44EC-AAE1-40262E07CC49}"/>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35EE0A9F-884B-4C2D-A980-799A9338BFC1}"/>
              </a:ext>
            </a:extLst>
          </p:cNvPr>
          <p:cNvSpPr>
            <a:spLocks noGrp="1"/>
          </p:cNvSpPr>
          <p:nvPr>
            <p:ph type="sldNum" sz="quarter" idx="12"/>
          </p:nvPr>
        </p:nvSpPr>
        <p:spPr/>
        <p:txBody>
          <a:bodyPr/>
          <a:lstStyle/>
          <a:p>
            <a:fld id="{0F61278B-97BB-42CA-BEC1-3C21165B0E08}" type="slidenum">
              <a:rPr lang="da-DK" smtClean="0"/>
              <a:t>‹nr.›</a:t>
            </a:fld>
            <a:endParaRPr lang="da-DK"/>
          </a:p>
        </p:txBody>
      </p:sp>
    </p:spTree>
    <p:extLst>
      <p:ext uri="{BB962C8B-B14F-4D97-AF65-F5344CB8AC3E}">
        <p14:creationId xmlns:p14="http://schemas.microsoft.com/office/powerpoint/2010/main" val="2021861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9B5E389C-161E-4F79-8794-4D3C13F90C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D60C27F4-5785-42E7-BB91-9B82182529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B52D941B-2E08-4294-BD48-68E0FBA7F6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00F0AD-7494-459E-BB2B-E74A6845A6AC}" type="datetimeFigureOut">
              <a:rPr lang="da-DK" smtClean="0"/>
              <a:t>16-06-2021</a:t>
            </a:fld>
            <a:endParaRPr lang="da-DK"/>
          </a:p>
        </p:txBody>
      </p:sp>
      <p:sp>
        <p:nvSpPr>
          <p:cNvPr id="5" name="Pladsholder til sidefod 4">
            <a:extLst>
              <a:ext uri="{FF2B5EF4-FFF2-40B4-BE49-F238E27FC236}">
                <a16:creationId xmlns:a16="http://schemas.microsoft.com/office/drawing/2014/main" id="{7C41A128-928F-464A-944E-466BECFF55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D2340B6E-FFCA-4A34-8B78-2682A6970A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61278B-97BB-42CA-BEC1-3C21165B0E08}" type="slidenum">
              <a:rPr lang="da-DK" smtClean="0"/>
              <a:t>‹nr.›</a:t>
            </a:fld>
            <a:endParaRPr lang="da-DK"/>
          </a:p>
        </p:txBody>
      </p:sp>
    </p:spTree>
    <p:extLst>
      <p:ext uri="{BB962C8B-B14F-4D97-AF65-F5344CB8AC3E}">
        <p14:creationId xmlns:p14="http://schemas.microsoft.com/office/powerpoint/2010/main" val="723232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1D88380C-C8D8-4276-B9CD-012176747DF0}"/>
              </a:ext>
            </a:extLst>
          </p:cNvPr>
          <p:cNvSpPr>
            <a:spLocks noGrp="1"/>
          </p:cNvSpPr>
          <p:nvPr>
            <p:ph type="title"/>
          </p:nvPr>
        </p:nvSpPr>
        <p:spPr/>
        <p:txBody>
          <a:bodyPr/>
          <a:lstStyle/>
          <a:p>
            <a:r>
              <a:rPr lang="da-DK" dirty="0" err="1">
                <a:latin typeface="Calibri" panose="020F0502020204030204" pitchFamily="34" charset="0"/>
                <a:cs typeface="Calibri" panose="020F0502020204030204" pitchFamily="34" charset="0"/>
              </a:rPr>
              <a:t>Willkommen</a:t>
            </a:r>
            <a:r>
              <a:rPr lang="da-DK" dirty="0">
                <a:latin typeface="Calibri" panose="020F0502020204030204" pitchFamily="34" charset="0"/>
                <a:cs typeface="Calibri" panose="020F0502020204030204" pitchFamily="34" charset="0"/>
              </a:rPr>
              <a:t> in Deutschland!</a:t>
            </a:r>
          </a:p>
        </p:txBody>
      </p:sp>
      <p:sp>
        <p:nvSpPr>
          <p:cNvPr id="4" name="Pladsholder til tekst 3">
            <a:extLst>
              <a:ext uri="{FF2B5EF4-FFF2-40B4-BE49-F238E27FC236}">
                <a16:creationId xmlns:a16="http://schemas.microsoft.com/office/drawing/2014/main" id="{8D114FFC-7EC7-4B3C-9064-CC4001D6D6FA}"/>
              </a:ext>
            </a:extLst>
          </p:cNvPr>
          <p:cNvSpPr>
            <a:spLocks noGrp="1"/>
          </p:cNvSpPr>
          <p:nvPr>
            <p:ph type="body" idx="1"/>
          </p:nvPr>
        </p:nvSpPr>
        <p:spPr/>
        <p:txBody>
          <a:bodyPr/>
          <a:lstStyle/>
          <a:p>
            <a:pPr marL="152396" indent="0">
              <a:buNone/>
            </a:pPr>
            <a:r>
              <a:rPr lang="da-DK" sz="3200" b="1" dirty="0">
                <a:latin typeface="Calibri" panose="020F0502020204030204" pitchFamily="34" charset="0"/>
                <a:cs typeface="Calibri" panose="020F0502020204030204" pitchFamily="34" charset="0"/>
              </a:rPr>
              <a:t>Oprør i Europa: Sophie Scholl</a:t>
            </a:r>
          </a:p>
          <a:p>
            <a:endParaRPr lang="da-DK" sz="3200" b="1" dirty="0">
              <a:latin typeface="Calibri" panose="020F0502020204030204" pitchFamily="34" charset="0"/>
              <a:cs typeface="Calibri" panose="020F0502020204030204" pitchFamily="34" charset="0"/>
            </a:endParaRPr>
          </a:p>
          <a:p>
            <a:pPr marL="152396" indent="0">
              <a:buNone/>
            </a:pPr>
            <a:r>
              <a:rPr lang="da-DK" sz="3200" b="1" dirty="0">
                <a:latin typeface="Calibri" panose="020F0502020204030204" pitchFamily="34" charset="0"/>
                <a:cs typeface="Calibri" panose="020F0502020204030204" pitchFamily="34" charset="0"/>
              </a:rPr>
              <a:t>Die </a:t>
            </a:r>
            <a:r>
              <a:rPr lang="da-DK" sz="3200" b="1" dirty="0" err="1">
                <a:latin typeface="Calibri" panose="020F0502020204030204" pitchFamily="34" charset="0"/>
                <a:cs typeface="Calibri" panose="020F0502020204030204" pitchFamily="34" charset="0"/>
              </a:rPr>
              <a:t>Tagesordnung</a:t>
            </a:r>
            <a:endParaRPr lang="da-DK" sz="3200" b="1" dirty="0">
              <a:latin typeface="Calibri" panose="020F0502020204030204" pitchFamily="34" charset="0"/>
              <a:cs typeface="Calibri" panose="020F0502020204030204" pitchFamily="34" charset="0"/>
            </a:endParaRPr>
          </a:p>
          <a:p>
            <a:r>
              <a:rPr lang="da-DK" sz="3200" dirty="0">
                <a:latin typeface="Calibri" panose="020F0502020204030204" pitchFamily="34" charset="0"/>
                <a:cs typeface="Calibri" panose="020F0502020204030204" pitchFamily="34" charset="0"/>
              </a:rPr>
              <a:t>Lektie: Hvem var Sophie Scholl og gruppen die </a:t>
            </a:r>
            <a:r>
              <a:rPr lang="da-DK" sz="3200" dirty="0" err="1">
                <a:latin typeface="Calibri" panose="020F0502020204030204" pitchFamily="34" charset="0"/>
                <a:cs typeface="Calibri" panose="020F0502020204030204" pitchFamily="34" charset="0"/>
              </a:rPr>
              <a:t>Weiße</a:t>
            </a:r>
            <a:r>
              <a:rPr lang="da-DK" sz="3200" dirty="0">
                <a:latin typeface="Calibri" panose="020F0502020204030204" pitchFamily="34" charset="0"/>
                <a:cs typeface="Calibri" panose="020F0502020204030204" pitchFamily="34" charset="0"/>
              </a:rPr>
              <a:t> Rose?</a:t>
            </a:r>
          </a:p>
          <a:p>
            <a:r>
              <a:rPr lang="da-DK" sz="3200" dirty="0">
                <a:latin typeface="Calibri" panose="020F0502020204030204" pitchFamily="34" charset="0"/>
                <a:cs typeface="Calibri" panose="020F0502020204030204" pitchFamily="34" charset="0"/>
              </a:rPr>
              <a:t>Klip fra filmen ”Sophie Scholl” (15 min)</a:t>
            </a:r>
          </a:p>
          <a:p>
            <a:r>
              <a:rPr lang="da-DK" sz="3200" dirty="0">
                <a:latin typeface="Calibri" panose="020F0502020204030204" pitchFamily="34" charset="0"/>
                <a:cs typeface="Calibri" panose="020F0502020204030204" pitchFamily="34" charset="0"/>
              </a:rPr>
              <a:t>Flyveblade og sprog</a:t>
            </a:r>
          </a:p>
          <a:p>
            <a:r>
              <a:rPr lang="da-DK" sz="3200" dirty="0">
                <a:latin typeface="Calibri" panose="020F0502020204030204" pitchFamily="34" charset="0"/>
                <a:cs typeface="Calibri" panose="020F0502020204030204" pitchFamily="34" charset="0"/>
              </a:rPr>
              <a:t>Hvad ville man gøre i dag…?</a:t>
            </a:r>
          </a:p>
        </p:txBody>
      </p:sp>
    </p:spTree>
    <p:extLst>
      <p:ext uri="{BB962C8B-B14F-4D97-AF65-F5344CB8AC3E}">
        <p14:creationId xmlns:p14="http://schemas.microsoft.com/office/powerpoint/2010/main" val="23111126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a:extLst>
              <a:ext uri="{FF2B5EF4-FFF2-40B4-BE49-F238E27FC236}">
                <a16:creationId xmlns:a16="http://schemas.microsoft.com/office/drawing/2014/main" id="{F3FC2F6D-1615-4850-AE1A-A1C280C0827C}"/>
              </a:ext>
            </a:extLst>
          </p:cNvPr>
          <p:cNvPicPr>
            <a:picLocks noChangeAspect="1"/>
          </p:cNvPicPr>
          <p:nvPr/>
        </p:nvPicPr>
        <p:blipFill>
          <a:blip r:embed="rId2"/>
          <a:stretch>
            <a:fillRect/>
          </a:stretch>
        </p:blipFill>
        <p:spPr>
          <a:xfrm>
            <a:off x="828204" y="0"/>
            <a:ext cx="4356085" cy="6858000"/>
          </a:xfrm>
          <a:prstGeom prst="rect">
            <a:avLst/>
          </a:prstGeom>
        </p:spPr>
      </p:pic>
      <p:pic>
        <p:nvPicPr>
          <p:cNvPr id="7" name="Billede 6">
            <a:extLst>
              <a:ext uri="{FF2B5EF4-FFF2-40B4-BE49-F238E27FC236}">
                <a16:creationId xmlns:a16="http://schemas.microsoft.com/office/drawing/2014/main" id="{2D5480D2-DD4B-416C-8EEB-F174E748301E}"/>
              </a:ext>
            </a:extLst>
          </p:cNvPr>
          <p:cNvPicPr>
            <a:picLocks noChangeAspect="1"/>
          </p:cNvPicPr>
          <p:nvPr/>
        </p:nvPicPr>
        <p:blipFill>
          <a:blip r:embed="rId3"/>
          <a:stretch>
            <a:fillRect/>
          </a:stretch>
        </p:blipFill>
        <p:spPr>
          <a:xfrm>
            <a:off x="6288067" y="0"/>
            <a:ext cx="4067920" cy="6858000"/>
          </a:xfrm>
          <a:prstGeom prst="rect">
            <a:avLst/>
          </a:prstGeom>
        </p:spPr>
      </p:pic>
    </p:spTree>
    <p:extLst>
      <p:ext uri="{BB962C8B-B14F-4D97-AF65-F5344CB8AC3E}">
        <p14:creationId xmlns:p14="http://schemas.microsoft.com/office/powerpoint/2010/main" val="2243894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1D88380C-C8D8-4276-B9CD-012176747DF0}"/>
              </a:ext>
            </a:extLst>
          </p:cNvPr>
          <p:cNvSpPr>
            <a:spLocks noGrp="1"/>
          </p:cNvSpPr>
          <p:nvPr>
            <p:ph type="title"/>
          </p:nvPr>
        </p:nvSpPr>
        <p:spPr/>
        <p:txBody>
          <a:bodyPr/>
          <a:lstStyle/>
          <a:p>
            <a:r>
              <a:rPr lang="da-DK" dirty="0" err="1">
                <a:latin typeface="Calibri" panose="020F0502020204030204" pitchFamily="34" charset="0"/>
                <a:cs typeface="Calibri" panose="020F0502020204030204" pitchFamily="34" charset="0"/>
              </a:rPr>
              <a:t>Willkommen</a:t>
            </a:r>
            <a:r>
              <a:rPr lang="da-DK" dirty="0">
                <a:latin typeface="Calibri" panose="020F0502020204030204" pitchFamily="34" charset="0"/>
                <a:cs typeface="Calibri" panose="020F0502020204030204" pitchFamily="34" charset="0"/>
              </a:rPr>
              <a:t> in Deutschland!</a:t>
            </a:r>
          </a:p>
        </p:txBody>
      </p:sp>
      <p:sp>
        <p:nvSpPr>
          <p:cNvPr id="4" name="Pladsholder til tekst 3">
            <a:extLst>
              <a:ext uri="{FF2B5EF4-FFF2-40B4-BE49-F238E27FC236}">
                <a16:creationId xmlns:a16="http://schemas.microsoft.com/office/drawing/2014/main" id="{8D114FFC-7EC7-4B3C-9064-CC4001D6D6FA}"/>
              </a:ext>
            </a:extLst>
          </p:cNvPr>
          <p:cNvSpPr>
            <a:spLocks noGrp="1"/>
          </p:cNvSpPr>
          <p:nvPr>
            <p:ph type="body" idx="1"/>
          </p:nvPr>
        </p:nvSpPr>
        <p:spPr/>
        <p:txBody>
          <a:bodyPr/>
          <a:lstStyle/>
          <a:p>
            <a:pPr marL="152396" indent="0">
              <a:buNone/>
            </a:pPr>
            <a:r>
              <a:rPr lang="da-DK" sz="3200" i="1" dirty="0">
                <a:latin typeface="Calibri" panose="020F0502020204030204" pitchFamily="34" charset="0"/>
                <a:cs typeface="Calibri" panose="020F0502020204030204" pitchFamily="34" charset="0"/>
              </a:rPr>
              <a:t>Tyskland er et land, hvis identitet ikke er bygget på stolthed, men på skyld.</a:t>
            </a:r>
            <a:endParaRPr lang="da-DK" sz="3200" dirty="0">
              <a:latin typeface="Calibri" panose="020F0502020204030204" pitchFamily="34" charset="0"/>
              <a:cs typeface="Calibri" panose="020F0502020204030204" pitchFamily="34" charset="0"/>
            </a:endParaRPr>
          </a:p>
          <a:p>
            <a:pPr marL="152396" indent="0">
              <a:buNone/>
            </a:pPr>
            <a:endParaRPr lang="da-DK" sz="3200" dirty="0">
              <a:latin typeface="Calibri" panose="020F0502020204030204" pitchFamily="34" charset="0"/>
              <a:cs typeface="Calibri" panose="020F0502020204030204" pitchFamily="34" charset="0"/>
            </a:endParaRPr>
          </a:p>
          <a:p>
            <a:pPr marL="152396" indent="0">
              <a:buNone/>
            </a:pPr>
            <a:r>
              <a:rPr lang="da-DK" sz="3200" b="1" dirty="0">
                <a:latin typeface="Calibri" panose="020F0502020204030204" pitchFamily="34" charset="0"/>
                <a:cs typeface="Calibri" panose="020F0502020204030204" pitchFamily="34" charset="0"/>
              </a:rPr>
              <a:t>Ikonet Sophie Scholl</a:t>
            </a:r>
          </a:p>
          <a:p>
            <a:r>
              <a:rPr lang="da-DK" sz="3200" dirty="0" err="1">
                <a:latin typeface="Calibri" panose="020F0502020204030204" pitchFamily="34" charset="0"/>
                <a:cs typeface="Calibri" panose="020F0502020204030204" pitchFamily="34" charset="0"/>
              </a:rPr>
              <a:t>Wo</a:t>
            </a:r>
            <a:r>
              <a:rPr lang="da-DK" sz="3200" dirty="0">
                <a:latin typeface="Calibri" panose="020F0502020204030204" pitchFamily="34" charset="0"/>
                <a:cs typeface="Calibri" panose="020F0502020204030204" pitchFamily="34" charset="0"/>
              </a:rPr>
              <a:t>?</a:t>
            </a:r>
          </a:p>
          <a:p>
            <a:r>
              <a:rPr lang="da-DK" sz="3200" dirty="0" err="1">
                <a:latin typeface="Calibri" panose="020F0502020204030204" pitchFamily="34" charset="0"/>
                <a:cs typeface="Calibri" panose="020F0502020204030204" pitchFamily="34" charset="0"/>
              </a:rPr>
              <a:t>Wann</a:t>
            </a:r>
            <a:r>
              <a:rPr lang="da-DK" sz="3200" dirty="0">
                <a:latin typeface="Calibri" panose="020F0502020204030204" pitchFamily="34" charset="0"/>
                <a:cs typeface="Calibri" panose="020F0502020204030204" pitchFamily="34" charset="0"/>
              </a:rPr>
              <a:t>?</a:t>
            </a:r>
          </a:p>
          <a:p>
            <a:r>
              <a:rPr lang="da-DK" sz="3200" dirty="0" err="1">
                <a:latin typeface="Calibri" panose="020F0502020204030204" pitchFamily="34" charset="0"/>
                <a:cs typeface="Calibri" panose="020F0502020204030204" pitchFamily="34" charset="0"/>
              </a:rPr>
              <a:t>Wer</a:t>
            </a:r>
            <a:r>
              <a:rPr lang="da-DK" sz="3200" dirty="0">
                <a:latin typeface="Calibri" panose="020F0502020204030204" pitchFamily="34" charset="0"/>
                <a:cs typeface="Calibri" panose="020F0502020204030204" pitchFamily="34" charset="0"/>
              </a:rPr>
              <a:t>?</a:t>
            </a:r>
          </a:p>
          <a:p>
            <a:r>
              <a:rPr lang="da-DK" sz="3200" dirty="0" err="1">
                <a:latin typeface="Calibri" panose="020F0502020204030204" pitchFamily="34" charset="0"/>
                <a:cs typeface="Calibri" panose="020F0502020204030204" pitchFamily="34" charset="0"/>
              </a:rPr>
              <a:t>Warum</a:t>
            </a:r>
            <a:r>
              <a:rPr lang="da-DK" sz="3200" dirty="0">
                <a:latin typeface="Calibri" panose="020F0502020204030204" pitchFamily="34" charset="0"/>
                <a:cs typeface="Calibri" panose="020F0502020204030204" pitchFamily="34" charset="0"/>
              </a:rPr>
              <a:t>?</a:t>
            </a:r>
          </a:p>
          <a:p>
            <a:pPr marL="152396" indent="0">
              <a:buNone/>
            </a:pPr>
            <a:endParaRPr lang="da-DK" sz="3200" dirty="0">
              <a:latin typeface="Calibri" panose="020F0502020204030204" pitchFamily="34" charset="0"/>
              <a:cs typeface="Calibri" panose="020F0502020204030204" pitchFamily="34" charset="0"/>
            </a:endParaRPr>
          </a:p>
          <a:p>
            <a:pPr marL="152396" indent="0">
              <a:buNone/>
            </a:pPr>
            <a:r>
              <a:rPr lang="da-DK" sz="3200" dirty="0">
                <a:latin typeface="Calibri" panose="020F0502020204030204" pitchFamily="34" charset="0"/>
                <a:cs typeface="Calibri" panose="020F0502020204030204" pitchFamily="34" charset="0"/>
              </a:rPr>
              <a:t>Dagens ord?</a:t>
            </a:r>
          </a:p>
        </p:txBody>
      </p:sp>
    </p:spTree>
    <p:extLst>
      <p:ext uri="{BB962C8B-B14F-4D97-AF65-F5344CB8AC3E}">
        <p14:creationId xmlns:p14="http://schemas.microsoft.com/office/powerpoint/2010/main" val="3371669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3E665A-37A7-4D99-8684-F1696D7507D2}"/>
              </a:ext>
            </a:extLst>
          </p:cNvPr>
          <p:cNvSpPr>
            <a:spLocks noGrp="1"/>
          </p:cNvSpPr>
          <p:nvPr>
            <p:ph type="title"/>
          </p:nvPr>
        </p:nvSpPr>
        <p:spPr/>
        <p:txBody>
          <a:bodyPr/>
          <a:lstStyle/>
          <a:p>
            <a:r>
              <a:rPr lang="da-DK" dirty="0" err="1">
                <a:latin typeface="Calibri" panose="020F0502020204030204" pitchFamily="34" charset="0"/>
                <a:cs typeface="Calibri" panose="020F0502020204030204" pitchFamily="34" charset="0"/>
              </a:rPr>
              <a:t>Flugblatt</a:t>
            </a:r>
            <a:r>
              <a:rPr lang="da-DK" dirty="0">
                <a:latin typeface="Calibri" panose="020F0502020204030204" pitchFamily="34" charset="0"/>
                <a:cs typeface="Calibri" panose="020F0502020204030204" pitchFamily="34" charset="0"/>
              </a:rPr>
              <a:t> 1</a:t>
            </a:r>
          </a:p>
        </p:txBody>
      </p:sp>
      <p:sp>
        <p:nvSpPr>
          <p:cNvPr id="3" name="Pladsholder til tekst 2">
            <a:extLst>
              <a:ext uri="{FF2B5EF4-FFF2-40B4-BE49-F238E27FC236}">
                <a16:creationId xmlns:a16="http://schemas.microsoft.com/office/drawing/2014/main" id="{40A0714F-A6E3-4A24-8A90-A5FDA8CDDEF5}"/>
              </a:ext>
            </a:extLst>
          </p:cNvPr>
          <p:cNvSpPr>
            <a:spLocks noGrp="1"/>
          </p:cNvSpPr>
          <p:nvPr>
            <p:ph type="body" idx="1"/>
          </p:nvPr>
        </p:nvSpPr>
        <p:spPr>
          <a:xfrm>
            <a:off x="415600" y="1536633"/>
            <a:ext cx="11360800" cy="5110512"/>
          </a:xfrm>
        </p:spPr>
        <p:txBody>
          <a:bodyPr/>
          <a:lstStyle/>
          <a:p>
            <a:pPr marL="152396" indent="0">
              <a:buNone/>
            </a:pPr>
            <a:r>
              <a:rPr lang="de-DE" b="1" dirty="0">
                <a:latin typeface="Calibri" panose="020F0502020204030204" pitchFamily="34" charset="0"/>
                <a:cs typeface="Calibri" panose="020F0502020204030204" pitchFamily="34" charset="0"/>
              </a:rPr>
              <a:t>Auszug aus dem 1. Flugblatt, 30. Juni 1942</a:t>
            </a:r>
            <a:endParaRPr lang="da-DK" dirty="0">
              <a:latin typeface="Calibri" panose="020F0502020204030204" pitchFamily="34" charset="0"/>
              <a:cs typeface="Calibri" panose="020F0502020204030204" pitchFamily="34" charset="0"/>
            </a:endParaRPr>
          </a:p>
          <a:p>
            <a:pPr marL="152396" indent="0">
              <a:buNone/>
            </a:pPr>
            <a:r>
              <a:rPr lang="de-DE" dirty="0">
                <a:latin typeface="Calibri" panose="020F0502020204030204" pitchFamily="34" charset="0"/>
                <a:cs typeface="Calibri" panose="020F0502020204030204" pitchFamily="34" charset="0"/>
              </a:rPr>
              <a:t>(…) nur als Beispiel wollen wir die Tatsache kurz anführen, (…) dass seit der Eroberung Polens dreihunderttausend Juden in diesem Land auf bestialische Art ermordet worden sind. (…) Auch die Juden sind doch Menschen (…). Warum verhält sich das deutsche Volk angesichts all dieser (…) menschenunwürdigsten Verbrechen so apathisch? (…) und nicht nur Mitleid muss er (der Deutsche) empfinden, nein, noch viel mehr: </a:t>
            </a:r>
            <a:r>
              <a:rPr lang="de-DE" sz="2667" b="1" dirty="0">
                <a:solidFill>
                  <a:srgbClr val="FF0000"/>
                </a:solidFill>
                <a:latin typeface="Calibri" panose="020F0502020204030204" pitchFamily="34" charset="0"/>
                <a:cs typeface="Calibri" panose="020F0502020204030204" pitchFamily="34" charset="0"/>
              </a:rPr>
              <a:t>Mitschuld</a:t>
            </a:r>
            <a:r>
              <a:rPr lang="de-DE" dirty="0">
                <a:latin typeface="Calibri" panose="020F0502020204030204" pitchFamily="34" charset="0"/>
                <a:cs typeface="Calibri" panose="020F0502020204030204" pitchFamily="34" charset="0"/>
              </a:rPr>
              <a:t>. Denn er gibt durch sein apathisches Verhalten diesen dunklen Menschen erst die Möglichkeit, so zu handeln, (…) er ist doch selbst </a:t>
            </a:r>
            <a:r>
              <a:rPr lang="de-DE" sz="2667" b="1" dirty="0">
                <a:solidFill>
                  <a:srgbClr val="FF0000"/>
                </a:solidFill>
                <a:latin typeface="Calibri" panose="020F0502020204030204" pitchFamily="34" charset="0"/>
                <a:cs typeface="Calibri" panose="020F0502020204030204" pitchFamily="34" charset="0"/>
              </a:rPr>
              <a:t>schuld</a:t>
            </a:r>
            <a:r>
              <a:rPr lang="de-DE" dirty="0">
                <a:latin typeface="Calibri" panose="020F0502020204030204" pitchFamily="34" charset="0"/>
                <a:cs typeface="Calibri" panose="020F0502020204030204" pitchFamily="34" charset="0"/>
              </a:rPr>
              <a:t> daran, dass sie (diese Regierung) überhaupt entstehen konnte! (...) ein jeder ist </a:t>
            </a:r>
            <a:r>
              <a:rPr lang="de-DE" sz="2667" b="1" dirty="0">
                <a:solidFill>
                  <a:srgbClr val="FF0000"/>
                </a:solidFill>
                <a:latin typeface="Calibri" panose="020F0502020204030204" pitchFamily="34" charset="0"/>
                <a:cs typeface="Calibri" panose="020F0502020204030204" pitchFamily="34" charset="0"/>
              </a:rPr>
              <a:t>schuldig</a:t>
            </a:r>
            <a:r>
              <a:rPr lang="de-DE" dirty="0">
                <a:latin typeface="Calibri" panose="020F0502020204030204" pitchFamily="34" charset="0"/>
                <a:cs typeface="Calibri" panose="020F0502020204030204" pitchFamily="34" charset="0"/>
              </a:rPr>
              <a:t>, </a:t>
            </a:r>
            <a:r>
              <a:rPr lang="de-DE" sz="2667" b="1" dirty="0">
                <a:solidFill>
                  <a:srgbClr val="FF0000"/>
                </a:solidFill>
                <a:latin typeface="Calibri" panose="020F0502020204030204" pitchFamily="34" charset="0"/>
                <a:cs typeface="Calibri" panose="020F0502020204030204" pitchFamily="34" charset="0"/>
              </a:rPr>
              <a:t>schuldig</a:t>
            </a:r>
            <a:r>
              <a:rPr lang="de-DE" dirty="0">
                <a:latin typeface="Calibri" panose="020F0502020204030204" pitchFamily="34" charset="0"/>
                <a:cs typeface="Calibri" panose="020F0502020204030204" pitchFamily="34" charset="0"/>
              </a:rPr>
              <a:t>, </a:t>
            </a:r>
            <a:r>
              <a:rPr lang="de-DE" sz="2667" b="1" dirty="0">
                <a:solidFill>
                  <a:srgbClr val="FF0000"/>
                </a:solidFill>
                <a:latin typeface="Calibri" panose="020F0502020204030204" pitchFamily="34" charset="0"/>
                <a:cs typeface="Calibri" panose="020F0502020204030204" pitchFamily="34" charset="0"/>
              </a:rPr>
              <a:t>schuldig</a:t>
            </a:r>
            <a:r>
              <a:rPr lang="de-DE" dirty="0">
                <a:latin typeface="Calibri" panose="020F0502020204030204" pitchFamily="34" charset="0"/>
                <a:cs typeface="Calibri" panose="020F0502020204030204" pitchFamily="34" charset="0"/>
              </a:rPr>
              <a:t>!</a:t>
            </a:r>
            <a:endParaRPr lang="da-DK"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32352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3110C0-B971-43B8-90B4-63759CD44952}"/>
              </a:ext>
            </a:extLst>
          </p:cNvPr>
          <p:cNvSpPr>
            <a:spLocks noGrp="1"/>
          </p:cNvSpPr>
          <p:nvPr>
            <p:ph type="title"/>
          </p:nvPr>
        </p:nvSpPr>
        <p:spPr/>
        <p:txBody>
          <a:bodyPr/>
          <a:lstStyle/>
          <a:p>
            <a:r>
              <a:rPr lang="da-DK" dirty="0" err="1">
                <a:latin typeface="Calibri" panose="020F0502020204030204" pitchFamily="34" charset="0"/>
                <a:cs typeface="Calibri" panose="020F0502020204030204" pitchFamily="34" charset="0"/>
              </a:rPr>
              <a:t>Flugblatt</a:t>
            </a:r>
            <a:r>
              <a:rPr lang="da-DK" dirty="0">
                <a:latin typeface="Calibri" panose="020F0502020204030204" pitchFamily="34" charset="0"/>
                <a:cs typeface="Calibri" panose="020F0502020204030204" pitchFamily="34" charset="0"/>
              </a:rPr>
              <a:t> 1</a:t>
            </a:r>
            <a:endParaRPr lang="da-DK" dirty="0"/>
          </a:p>
        </p:txBody>
      </p:sp>
      <p:sp>
        <p:nvSpPr>
          <p:cNvPr id="3" name="Pladsholder til tekst 2">
            <a:extLst>
              <a:ext uri="{FF2B5EF4-FFF2-40B4-BE49-F238E27FC236}">
                <a16:creationId xmlns:a16="http://schemas.microsoft.com/office/drawing/2014/main" id="{D0455F60-23BD-4EF1-A45D-FD5E5FD1F429}"/>
              </a:ext>
            </a:extLst>
          </p:cNvPr>
          <p:cNvSpPr>
            <a:spLocks noGrp="1"/>
          </p:cNvSpPr>
          <p:nvPr>
            <p:ph type="body" idx="1"/>
          </p:nvPr>
        </p:nvSpPr>
        <p:spPr/>
        <p:txBody>
          <a:bodyPr/>
          <a:lstStyle/>
          <a:p>
            <a:pPr marL="152396" indent="0">
              <a:buNone/>
            </a:pPr>
            <a:r>
              <a:rPr lang="da-DK" i="1" dirty="0"/>
              <a:t>Som eksempel vil vi kort nævne, at siden erobringen af Polen er 300.000 jøder blevet myrdet på en umenneskelig måde. Også jøderne er jo mennesker.</a:t>
            </a:r>
          </a:p>
          <a:p>
            <a:pPr marL="152396" indent="0">
              <a:buNone/>
            </a:pPr>
            <a:endParaRPr lang="da-DK" dirty="0"/>
          </a:p>
          <a:p>
            <a:pPr marL="152396" indent="0">
              <a:buNone/>
            </a:pPr>
            <a:r>
              <a:rPr lang="da-DK" i="1" dirty="0"/>
              <a:t>Hvorfor forholder det tyske folk sig så apatisk (ligegyldigt) i betragtning af alle disse umenneskelige forbrydelser? Han (en tysk person) bør ikke kun føle medlidenhed, nej, endnu mere: </a:t>
            </a:r>
            <a:r>
              <a:rPr lang="da-DK" b="1" i="1" dirty="0">
                <a:solidFill>
                  <a:srgbClr val="FF0000"/>
                </a:solidFill>
              </a:rPr>
              <a:t>Medskyld</a:t>
            </a:r>
            <a:r>
              <a:rPr lang="da-DK" i="1" dirty="0"/>
              <a:t>. </a:t>
            </a:r>
          </a:p>
          <a:p>
            <a:pPr marL="152396" indent="0">
              <a:buNone/>
            </a:pPr>
            <a:r>
              <a:rPr lang="da-DK" i="1" dirty="0"/>
              <a:t>For gennem sin apatiske holdning giver han disse mørke mennesker for alvor muligheden til at handle sådan. Han (tyskeren) er jo selv </a:t>
            </a:r>
            <a:r>
              <a:rPr lang="da-DK" b="1" i="1" dirty="0">
                <a:solidFill>
                  <a:srgbClr val="FF0000"/>
                </a:solidFill>
              </a:rPr>
              <a:t>skyld</a:t>
            </a:r>
            <a:r>
              <a:rPr lang="da-DK" i="1" dirty="0"/>
              <a:t> i, at denne regering overhovedet kunne dannes! Enhver er </a:t>
            </a:r>
            <a:r>
              <a:rPr lang="da-DK" b="1" i="1" dirty="0">
                <a:solidFill>
                  <a:srgbClr val="FF0000"/>
                </a:solidFill>
              </a:rPr>
              <a:t>skyldig</a:t>
            </a:r>
            <a:r>
              <a:rPr lang="da-DK" i="1" dirty="0"/>
              <a:t>, </a:t>
            </a:r>
            <a:r>
              <a:rPr lang="da-DK" b="1" i="1" dirty="0">
                <a:solidFill>
                  <a:srgbClr val="FF0000"/>
                </a:solidFill>
              </a:rPr>
              <a:t>skyldig</a:t>
            </a:r>
            <a:r>
              <a:rPr lang="da-DK" i="1" dirty="0"/>
              <a:t>, </a:t>
            </a:r>
            <a:r>
              <a:rPr lang="da-DK" b="1" i="1" dirty="0">
                <a:solidFill>
                  <a:srgbClr val="FF0000"/>
                </a:solidFill>
              </a:rPr>
              <a:t>skyldig</a:t>
            </a:r>
            <a:r>
              <a:rPr lang="da-DK" i="1" dirty="0"/>
              <a:t>!</a:t>
            </a:r>
            <a:endParaRPr lang="da-DK" dirty="0"/>
          </a:p>
          <a:p>
            <a:endParaRPr lang="da-DK" dirty="0"/>
          </a:p>
        </p:txBody>
      </p:sp>
    </p:spTree>
    <p:extLst>
      <p:ext uri="{BB962C8B-B14F-4D97-AF65-F5344CB8AC3E}">
        <p14:creationId xmlns:p14="http://schemas.microsoft.com/office/powerpoint/2010/main" val="1764307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0CCE15-98F7-4907-8E45-ECF28F8917E3}"/>
              </a:ext>
            </a:extLst>
          </p:cNvPr>
          <p:cNvSpPr>
            <a:spLocks noGrp="1"/>
          </p:cNvSpPr>
          <p:nvPr>
            <p:ph type="title"/>
          </p:nvPr>
        </p:nvSpPr>
        <p:spPr/>
        <p:txBody>
          <a:bodyPr/>
          <a:lstStyle/>
          <a:p>
            <a:r>
              <a:rPr lang="da-DK" dirty="0" err="1">
                <a:latin typeface="Calibri" panose="020F0502020204030204" pitchFamily="34" charset="0"/>
                <a:cs typeface="Calibri" panose="020F0502020204030204" pitchFamily="34" charset="0"/>
              </a:rPr>
              <a:t>Flugblatt</a:t>
            </a:r>
            <a:r>
              <a:rPr lang="da-DK" dirty="0">
                <a:latin typeface="Calibri" panose="020F0502020204030204" pitchFamily="34" charset="0"/>
                <a:cs typeface="Calibri" panose="020F0502020204030204" pitchFamily="34" charset="0"/>
              </a:rPr>
              <a:t> 2</a:t>
            </a:r>
          </a:p>
        </p:txBody>
      </p:sp>
      <p:sp>
        <p:nvSpPr>
          <p:cNvPr id="3" name="Pladsholder til tekst 2">
            <a:extLst>
              <a:ext uri="{FF2B5EF4-FFF2-40B4-BE49-F238E27FC236}">
                <a16:creationId xmlns:a16="http://schemas.microsoft.com/office/drawing/2014/main" id="{D039B1EE-089D-4F4D-A3D1-D4F674F7441A}"/>
              </a:ext>
            </a:extLst>
          </p:cNvPr>
          <p:cNvSpPr>
            <a:spLocks noGrp="1"/>
          </p:cNvSpPr>
          <p:nvPr>
            <p:ph type="body" idx="1"/>
          </p:nvPr>
        </p:nvSpPr>
        <p:spPr/>
        <p:txBody>
          <a:bodyPr/>
          <a:lstStyle/>
          <a:p>
            <a:pPr marL="152396" indent="0">
              <a:buNone/>
            </a:pPr>
            <a:r>
              <a:rPr lang="de-DE" b="1" dirty="0">
                <a:latin typeface="Calibri" panose="020F0502020204030204" pitchFamily="34" charset="0"/>
                <a:cs typeface="Calibri" panose="020F0502020204030204" pitchFamily="34" charset="0"/>
              </a:rPr>
              <a:t>Auszug aus dem 2. Flugblatt, 4. Juli 1942</a:t>
            </a:r>
            <a:endParaRPr lang="da-DK" dirty="0">
              <a:latin typeface="Calibri" panose="020F0502020204030204" pitchFamily="34" charset="0"/>
              <a:cs typeface="Calibri" panose="020F0502020204030204" pitchFamily="34" charset="0"/>
            </a:endParaRPr>
          </a:p>
          <a:p>
            <a:pPr marL="152396" indent="0">
              <a:buNone/>
            </a:pPr>
            <a:r>
              <a:rPr lang="de-DE" dirty="0">
                <a:latin typeface="Calibri" panose="020F0502020204030204" pitchFamily="34" charset="0"/>
                <a:cs typeface="Calibri" panose="020F0502020204030204" pitchFamily="34" charset="0"/>
              </a:rPr>
              <a:t>(…) jeder einzelne Mensch hat einen Anspruch auf einen brauchbaren und gerechten Staat, der die </a:t>
            </a:r>
            <a:r>
              <a:rPr lang="de-DE" sz="2667" b="1" dirty="0">
                <a:solidFill>
                  <a:srgbClr val="FF0000"/>
                </a:solidFill>
                <a:latin typeface="Calibri" panose="020F0502020204030204" pitchFamily="34" charset="0"/>
                <a:cs typeface="Calibri" panose="020F0502020204030204" pitchFamily="34" charset="0"/>
              </a:rPr>
              <a:t>Freiheit</a:t>
            </a:r>
            <a:r>
              <a:rPr lang="de-DE" dirty="0">
                <a:latin typeface="Calibri" panose="020F0502020204030204" pitchFamily="34" charset="0"/>
                <a:cs typeface="Calibri" panose="020F0502020204030204" pitchFamily="34" charset="0"/>
              </a:rPr>
              <a:t> des einzelnen als auch das Wohl der Gesamtheit sichert (…). Unser heutiger Staat aber ist die Diktatur des Bösen (…). Viele (…) sind sich darüber nicht klar, wie sie einen </a:t>
            </a:r>
            <a:r>
              <a:rPr lang="de-DE" sz="2667" b="1" dirty="0">
                <a:solidFill>
                  <a:srgbClr val="FF0000"/>
                </a:solidFill>
                <a:latin typeface="Calibri" panose="020F0502020204030204" pitchFamily="34" charset="0"/>
                <a:cs typeface="Calibri" panose="020F0502020204030204" pitchFamily="34" charset="0"/>
              </a:rPr>
              <a:t>Widerstand</a:t>
            </a:r>
            <a:r>
              <a:rPr lang="de-DE" dirty="0">
                <a:latin typeface="Calibri" panose="020F0502020204030204" pitchFamily="34" charset="0"/>
                <a:cs typeface="Calibri" panose="020F0502020204030204" pitchFamily="34" charset="0"/>
              </a:rPr>
              <a:t> ausüben sollen. Sie sehen keine Möglichkeiten. Wir wollen versuchen, ihnen zu zeigen, dass ein jeder in der Lage ist, etwas beizutragen zum Sturz dieses Systems. (…). Nur ein einziges Mittel steht uns zur Verfügung – der passive </a:t>
            </a:r>
            <a:r>
              <a:rPr lang="de-DE" sz="2667" b="1" dirty="0">
                <a:solidFill>
                  <a:srgbClr val="FF0000"/>
                </a:solidFill>
                <a:latin typeface="Calibri" panose="020F0502020204030204" pitchFamily="34" charset="0"/>
                <a:cs typeface="Calibri" panose="020F0502020204030204" pitchFamily="34" charset="0"/>
              </a:rPr>
              <a:t>Widerstand</a:t>
            </a:r>
            <a:r>
              <a:rPr lang="de-DE" dirty="0">
                <a:latin typeface="Calibri" panose="020F0502020204030204" pitchFamily="34" charset="0"/>
                <a:cs typeface="Calibri" panose="020F0502020204030204" pitchFamily="34" charset="0"/>
              </a:rPr>
              <a:t>. Der Sinn und das Ziel des passiven </a:t>
            </a:r>
            <a:r>
              <a:rPr lang="de-DE" sz="2667" b="1" dirty="0">
                <a:solidFill>
                  <a:srgbClr val="FF0000"/>
                </a:solidFill>
                <a:latin typeface="Calibri" panose="020F0502020204030204" pitchFamily="34" charset="0"/>
                <a:cs typeface="Calibri" panose="020F0502020204030204" pitchFamily="34" charset="0"/>
              </a:rPr>
              <a:t>Widerstandes</a:t>
            </a:r>
            <a:r>
              <a:rPr lang="de-DE" dirty="0">
                <a:latin typeface="Calibri" panose="020F0502020204030204" pitchFamily="34" charset="0"/>
                <a:cs typeface="Calibri" panose="020F0502020204030204" pitchFamily="34" charset="0"/>
              </a:rPr>
              <a:t> ist, den Nationalsozialismus zu Fall zu bringen (…).</a:t>
            </a:r>
            <a:endParaRPr lang="da-DK" dirty="0">
              <a:latin typeface="Calibri" panose="020F0502020204030204" pitchFamily="34" charset="0"/>
              <a:cs typeface="Calibri" panose="020F0502020204030204" pitchFamily="34" charset="0"/>
            </a:endParaRPr>
          </a:p>
          <a:p>
            <a:endParaRPr lang="da-DK"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87158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0B40D5-E8F6-4E14-AD12-1DEF99E1356C}"/>
              </a:ext>
            </a:extLst>
          </p:cNvPr>
          <p:cNvSpPr>
            <a:spLocks noGrp="1"/>
          </p:cNvSpPr>
          <p:nvPr>
            <p:ph type="title"/>
          </p:nvPr>
        </p:nvSpPr>
        <p:spPr/>
        <p:txBody>
          <a:bodyPr/>
          <a:lstStyle/>
          <a:p>
            <a:r>
              <a:rPr lang="da-DK" dirty="0" err="1">
                <a:latin typeface="Calibri" panose="020F0502020204030204" pitchFamily="34" charset="0"/>
                <a:cs typeface="Calibri" panose="020F0502020204030204" pitchFamily="34" charset="0"/>
              </a:rPr>
              <a:t>Flugblatt</a:t>
            </a:r>
            <a:r>
              <a:rPr lang="da-DK" dirty="0">
                <a:latin typeface="Calibri" panose="020F0502020204030204" pitchFamily="34" charset="0"/>
                <a:cs typeface="Calibri" panose="020F0502020204030204" pitchFamily="34" charset="0"/>
              </a:rPr>
              <a:t> 2</a:t>
            </a:r>
            <a:endParaRPr lang="da-DK" dirty="0"/>
          </a:p>
        </p:txBody>
      </p:sp>
      <p:sp>
        <p:nvSpPr>
          <p:cNvPr id="3" name="Pladsholder til tekst 2">
            <a:extLst>
              <a:ext uri="{FF2B5EF4-FFF2-40B4-BE49-F238E27FC236}">
                <a16:creationId xmlns:a16="http://schemas.microsoft.com/office/drawing/2014/main" id="{45056045-1395-4AC7-ADE1-AD6C6EAB7C52}"/>
              </a:ext>
            </a:extLst>
          </p:cNvPr>
          <p:cNvSpPr>
            <a:spLocks noGrp="1"/>
          </p:cNvSpPr>
          <p:nvPr>
            <p:ph type="body" idx="1"/>
          </p:nvPr>
        </p:nvSpPr>
        <p:spPr/>
        <p:txBody>
          <a:bodyPr/>
          <a:lstStyle/>
          <a:p>
            <a:pPr marL="152396" indent="0">
              <a:buNone/>
            </a:pPr>
            <a:r>
              <a:rPr lang="da-DK" i="1" dirty="0"/>
              <a:t>Hvert eneste menneske har krav på en brugbar og retfærdig stat, der sikrer både den enkeltes </a:t>
            </a:r>
            <a:r>
              <a:rPr lang="da-DK" b="1" i="1" dirty="0">
                <a:solidFill>
                  <a:srgbClr val="FF0000"/>
                </a:solidFill>
              </a:rPr>
              <a:t>frihed</a:t>
            </a:r>
            <a:r>
              <a:rPr lang="da-DK" i="1" dirty="0"/>
              <a:t> og det fælles bedste.</a:t>
            </a:r>
            <a:endParaRPr lang="da-DK" dirty="0"/>
          </a:p>
          <a:p>
            <a:pPr marL="152396" indent="0">
              <a:buNone/>
            </a:pPr>
            <a:endParaRPr lang="da-DK" i="1" dirty="0"/>
          </a:p>
          <a:p>
            <a:pPr marL="152396" indent="0">
              <a:buNone/>
            </a:pPr>
            <a:r>
              <a:rPr lang="da-DK" i="1" dirty="0"/>
              <a:t>Vores nuværende stat er imidlertid det ondes diktatur. Mange er ikke klar over, hvordan de kan yde </a:t>
            </a:r>
            <a:r>
              <a:rPr lang="da-DK" b="1" i="1" dirty="0">
                <a:solidFill>
                  <a:srgbClr val="FF0000"/>
                </a:solidFill>
              </a:rPr>
              <a:t>modstand</a:t>
            </a:r>
            <a:r>
              <a:rPr lang="da-DK" i="1" dirty="0"/>
              <a:t>. De ser ingen muligheder. Vi vil forsøge at vise dem, at enhver er i stand til at bidrage med noget til at vælte dette system. Vi har kun et eneste middel til rådighed – den passive modstand. Meningen og målet med den passive </a:t>
            </a:r>
            <a:r>
              <a:rPr lang="da-DK" b="1" i="1" dirty="0">
                <a:solidFill>
                  <a:srgbClr val="FF0000"/>
                </a:solidFill>
              </a:rPr>
              <a:t>modstand</a:t>
            </a:r>
            <a:r>
              <a:rPr lang="da-DK" i="1" dirty="0"/>
              <a:t> er at bringe nationalsocialismen til fald.</a:t>
            </a:r>
            <a:endParaRPr lang="da-DK" dirty="0"/>
          </a:p>
          <a:p>
            <a:pPr marL="152396" indent="0">
              <a:buNone/>
            </a:pPr>
            <a:endParaRPr lang="da-DK" dirty="0"/>
          </a:p>
        </p:txBody>
      </p:sp>
    </p:spTree>
    <p:extLst>
      <p:ext uri="{BB962C8B-B14F-4D97-AF65-F5344CB8AC3E}">
        <p14:creationId xmlns:p14="http://schemas.microsoft.com/office/powerpoint/2010/main" val="3458107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EB378D-509A-4C7B-BDE5-97CCAB41DD64}"/>
              </a:ext>
            </a:extLst>
          </p:cNvPr>
          <p:cNvSpPr>
            <a:spLocks noGrp="1"/>
          </p:cNvSpPr>
          <p:nvPr>
            <p:ph type="title"/>
          </p:nvPr>
        </p:nvSpPr>
        <p:spPr/>
        <p:txBody>
          <a:bodyPr/>
          <a:lstStyle/>
          <a:p>
            <a:r>
              <a:rPr lang="da-DK" dirty="0" err="1">
                <a:latin typeface="Calibri" panose="020F0502020204030204" pitchFamily="34" charset="0"/>
                <a:cs typeface="Calibri" panose="020F0502020204030204" pitchFamily="34" charset="0"/>
              </a:rPr>
              <a:t>Flugblatt</a:t>
            </a:r>
            <a:r>
              <a:rPr lang="da-DK" dirty="0">
                <a:latin typeface="Calibri" panose="020F0502020204030204" pitchFamily="34" charset="0"/>
                <a:cs typeface="Calibri" panose="020F0502020204030204" pitchFamily="34" charset="0"/>
              </a:rPr>
              <a:t> 1 und 2</a:t>
            </a:r>
          </a:p>
        </p:txBody>
      </p:sp>
      <p:sp>
        <p:nvSpPr>
          <p:cNvPr id="3" name="Pladsholder til tekst 2">
            <a:extLst>
              <a:ext uri="{FF2B5EF4-FFF2-40B4-BE49-F238E27FC236}">
                <a16:creationId xmlns:a16="http://schemas.microsoft.com/office/drawing/2014/main" id="{E35A4819-33E5-466E-AF1B-9897630496B4}"/>
              </a:ext>
            </a:extLst>
          </p:cNvPr>
          <p:cNvSpPr>
            <a:spLocks noGrp="1"/>
          </p:cNvSpPr>
          <p:nvPr>
            <p:ph type="body" idx="1"/>
          </p:nvPr>
        </p:nvSpPr>
        <p:spPr/>
        <p:txBody>
          <a:bodyPr/>
          <a:lstStyle/>
          <a:p>
            <a:pPr marL="152396" indent="0">
              <a:buNone/>
            </a:pPr>
            <a:r>
              <a:rPr lang="da-DK" b="1" dirty="0" err="1">
                <a:latin typeface="Calibri" panose="020F0502020204030204" pitchFamily="34" charset="0"/>
                <a:cs typeface="Calibri" panose="020F0502020204030204" pitchFamily="34" charset="0"/>
              </a:rPr>
              <a:t>Flugblatt</a:t>
            </a:r>
            <a:r>
              <a:rPr lang="da-DK" b="1" dirty="0">
                <a:latin typeface="Calibri" panose="020F0502020204030204" pitchFamily="34" charset="0"/>
                <a:cs typeface="Calibri" panose="020F0502020204030204" pitchFamily="34" charset="0"/>
              </a:rPr>
              <a:t> 1</a:t>
            </a:r>
          </a:p>
          <a:p>
            <a:pPr lvl="0"/>
            <a:r>
              <a:rPr lang="de-DE" dirty="0" err="1">
                <a:latin typeface="Calibri" panose="020F0502020204030204" pitchFamily="34" charset="0"/>
                <a:cs typeface="Calibri" panose="020F0502020204030204" pitchFamily="34" charset="0"/>
              </a:rPr>
              <a:t>Hvad</a:t>
            </a:r>
            <a:r>
              <a:rPr lang="de-DE" dirty="0">
                <a:latin typeface="Calibri" panose="020F0502020204030204" pitchFamily="34" charset="0"/>
                <a:cs typeface="Calibri" panose="020F0502020204030204" pitchFamily="34" charset="0"/>
              </a:rPr>
              <a:t> </a:t>
            </a:r>
            <a:r>
              <a:rPr lang="de-DE" dirty="0" err="1">
                <a:latin typeface="Calibri" panose="020F0502020204030204" pitchFamily="34" charset="0"/>
                <a:cs typeface="Calibri" panose="020F0502020204030204" pitchFamily="34" charset="0"/>
              </a:rPr>
              <a:t>skriver</a:t>
            </a:r>
            <a:r>
              <a:rPr lang="de-DE" dirty="0">
                <a:latin typeface="Calibri" panose="020F0502020204030204" pitchFamily="34" charset="0"/>
                <a:cs typeface="Calibri" panose="020F0502020204030204" pitchFamily="34" charset="0"/>
              </a:rPr>
              <a:t> die Weiße Rose </a:t>
            </a:r>
            <a:r>
              <a:rPr lang="de-DE" dirty="0" err="1">
                <a:latin typeface="Calibri" panose="020F0502020204030204" pitchFamily="34" charset="0"/>
                <a:cs typeface="Calibri" panose="020F0502020204030204" pitchFamily="34" charset="0"/>
              </a:rPr>
              <a:t>om</a:t>
            </a:r>
            <a:r>
              <a:rPr lang="de-DE" dirty="0">
                <a:latin typeface="Calibri" panose="020F0502020204030204" pitchFamily="34" charset="0"/>
                <a:cs typeface="Calibri" panose="020F0502020204030204" pitchFamily="34" charset="0"/>
              </a:rPr>
              <a:t> “Schuld” </a:t>
            </a:r>
            <a:r>
              <a:rPr lang="de-DE" dirty="0" err="1">
                <a:latin typeface="Calibri" panose="020F0502020204030204" pitchFamily="34" charset="0"/>
                <a:cs typeface="Calibri" panose="020F0502020204030204" pitchFamily="34" charset="0"/>
              </a:rPr>
              <a:t>og</a:t>
            </a:r>
            <a:r>
              <a:rPr lang="de-DE" dirty="0">
                <a:latin typeface="Calibri" panose="020F0502020204030204" pitchFamily="34" charset="0"/>
                <a:cs typeface="Calibri" panose="020F0502020204030204" pitchFamily="34" charset="0"/>
              </a:rPr>
              <a:t> “Mitschuld”?</a:t>
            </a:r>
          </a:p>
          <a:p>
            <a:r>
              <a:rPr lang="da-DK" dirty="0">
                <a:latin typeface="Calibri" panose="020F0502020204030204" pitchFamily="34" charset="0"/>
                <a:cs typeface="Calibri" panose="020F0502020204030204" pitchFamily="34" charset="0"/>
              </a:rPr>
              <a:t>Hvad er deres budskab til den tyske befolkning?</a:t>
            </a:r>
          </a:p>
          <a:p>
            <a:pPr marL="152396" indent="0">
              <a:buNone/>
            </a:pPr>
            <a:endParaRPr lang="da-DK" dirty="0">
              <a:latin typeface="Calibri" panose="020F0502020204030204" pitchFamily="34" charset="0"/>
              <a:cs typeface="Calibri" panose="020F0502020204030204" pitchFamily="34" charset="0"/>
            </a:endParaRPr>
          </a:p>
          <a:p>
            <a:pPr marL="152396" indent="0">
              <a:buNone/>
            </a:pPr>
            <a:r>
              <a:rPr lang="da-DK" b="1" dirty="0" err="1">
                <a:latin typeface="Calibri" panose="020F0502020204030204" pitchFamily="34" charset="0"/>
                <a:cs typeface="Calibri" panose="020F0502020204030204" pitchFamily="34" charset="0"/>
              </a:rPr>
              <a:t>Flugblatt</a:t>
            </a:r>
            <a:r>
              <a:rPr lang="da-DK" b="1" dirty="0">
                <a:latin typeface="Calibri" panose="020F0502020204030204" pitchFamily="34" charset="0"/>
                <a:cs typeface="Calibri" panose="020F0502020204030204" pitchFamily="34" charset="0"/>
              </a:rPr>
              <a:t> 2</a:t>
            </a:r>
          </a:p>
          <a:p>
            <a:r>
              <a:rPr lang="da-DK" dirty="0">
                <a:latin typeface="Calibri" panose="020F0502020204030204" pitchFamily="34" charset="0"/>
                <a:cs typeface="Calibri" panose="020F0502020204030204" pitchFamily="34" charset="0"/>
              </a:rPr>
              <a:t>Hvordan skal tyskerne gøre modstand mod staten?</a:t>
            </a:r>
          </a:p>
          <a:p>
            <a:r>
              <a:rPr lang="da-DK" dirty="0">
                <a:latin typeface="Calibri" panose="020F0502020204030204" pitchFamily="34" charset="0"/>
                <a:cs typeface="Calibri" panose="020F0502020204030204" pitchFamily="34" charset="0"/>
              </a:rPr>
              <a:t>Hvad er die </a:t>
            </a:r>
            <a:r>
              <a:rPr lang="da-DK" dirty="0" err="1">
                <a:latin typeface="Calibri" panose="020F0502020204030204" pitchFamily="34" charset="0"/>
                <a:cs typeface="Calibri" panose="020F0502020204030204" pitchFamily="34" charset="0"/>
              </a:rPr>
              <a:t>Weiße</a:t>
            </a:r>
            <a:r>
              <a:rPr lang="da-DK" dirty="0">
                <a:latin typeface="Calibri" panose="020F0502020204030204" pitchFamily="34" charset="0"/>
                <a:cs typeface="Calibri" panose="020F0502020204030204" pitchFamily="34" charset="0"/>
              </a:rPr>
              <a:t> Roses budskab til den tyske befolkning?</a:t>
            </a:r>
          </a:p>
          <a:p>
            <a:pPr marL="152396" indent="0">
              <a:buNone/>
            </a:pPr>
            <a:endParaRPr lang="da-DK" dirty="0">
              <a:latin typeface="Calibri" panose="020F0502020204030204" pitchFamily="34" charset="0"/>
              <a:cs typeface="Calibri" panose="020F0502020204030204" pitchFamily="34" charset="0"/>
            </a:endParaRPr>
          </a:p>
          <a:p>
            <a:pPr marL="152396" indent="0">
              <a:buNone/>
            </a:pPr>
            <a:endParaRPr lang="da-DK" dirty="0">
              <a:latin typeface="Calibri" panose="020F0502020204030204" pitchFamily="34" charset="0"/>
              <a:cs typeface="Calibri" panose="020F0502020204030204" pitchFamily="34" charset="0"/>
            </a:endParaRPr>
          </a:p>
          <a:p>
            <a:pPr marL="152396" indent="0">
              <a:buNone/>
            </a:pPr>
            <a:endParaRPr lang="da-DK"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84615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20A664-EA59-428D-9219-92539616ED84}"/>
              </a:ext>
            </a:extLst>
          </p:cNvPr>
          <p:cNvSpPr>
            <a:spLocks noGrp="1"/>
          </p:cNvSpPr>
          <p:nvPr>
            <p:ph type="title"/>
          </p:nvPr>
        </p:nvSpPr>
        <p:spPr/>
        <p:txBody>
          <a:bodyPr/>
          <a:lstStyle/>
          <a:p>
            <a:r>
              <a:rPr lang="da-DK" dirty="0">
                <a:latin typeface="Calibri" panose="020F0502020204030204" pitchFamily="34" charset="0"/>
                <a:cs typeface="Calibri" panose="020F0502020204030204" pitchFamily="34" charset="0"/>
              </a:rPr>
              <a:t>Sophie Scholl – Instagram </a:t>
            </a:r>
            <a:r>
              <a:rPr lang="da-DK" dirty="0" err="1">
                <a:latin typeface="Calibri" panose="020F0502020204030204" pitchFamily="34" charset="0"/>
                <a:cs typeface="Calibri" panose="020F0502020204030204" pitchFamily="34" charset="0"/>
              </a:rPr>
              <a:t>take</a:t>
            </a:r>
            <a:r>
              <a:rPr lang="da-DK" dirty="0">
                <a:latin typeface="Calibri" panose="020F0502020204030204" pitchFamily="34" charset="0"/>
                <a:cs typeface="Calibri" panose="020F0502020204030204" pitchFamily="34" charset="0"/>
              </a:rPr>
              <a:t> over</a:t>
            </a:r>
          </a:p>
        </p:txBody>
      </p:sp>
      <p:sp>
        <p:nvSpPr>
          <p:cNvPr id="3" name="Pladsholder til tekst 2">
            <a:extLst>
              <a:ext uri="{FF2B5EF4-FFF2-40B4-BE49-F238E27FC236}">
                <a16:creationId xmlns:a16="http://schemas.microsoft.com/office/drawing/2014/main" id="{79E70669-828D-4856-9225-8273BBFD19DB}"/>
              </a:ext>
            </a:extLst>
          </p:cNvPr>
          <p:cNvSpPr>
            <a:spLocks noGrp="1"/>
          </p:cNvSpPr>
          <p:nvPr>
            <p:ph type="body" idx="1"/>
          </p:nvPr>
        </p:nvSpPr>
        <p:spPr/>
        <p:txBody>
          <a:bodyPr/>
          <a:lstStyle/>
          <a:p>
            <a:pPr marL="152396" indent="0">
              <a:buNone/>
            </a:pPr>
            <a:r>
              <a:rPr lang="de-DE" dirty="0">
                <a:latin typeface="Calibri" panose="020F0502020204030204" pitchFamily="34" charset="0"/>
                <a:cs typeface="Calibri" panose="020F0502020204030204" pitchFamily="34" charset="0"/>
              </a:rPr>
              <a:t>Stellt euch vor, dass Sophie Scholl im Jahre 2020 am Leben gewesen wäre! Dann hätte sie wahrscheinlich keine Flugblätter geschrieben, sondern sich auf den sozialen Medien bewegt.</a:t>
            </a:r>
            <a:endParaRPr lang="da-DK" dirty="0">
              <a:latin typeface="Calibri" panose="020F0502020204030204" pitchFamily="34" charset="0"/>
              <a:cs typeface="Calibri" panose="020F0502020204030204" pitchFamily="34" charset="0"/>
            </a:endParaRPr>
          </a:p>
          <a:p>
            <a:pPr marL="152396" indent="0">
              <a:buNone/>
            </a:pPr>
            <a:endParaRPr lang="de-DE" b="1" dirty="0">
              <a:latin typeface="Calibri" panose="020F0502020204030204" pitchFamily="34" charset="0"/>
              <a:cs typeface="Calibri" panose="020F0502020204030204" pitchFamily="34" charset="0"/>
            </a:endParaRPr>
          </a:p>
          <a:p>
            <a:pPr marL="152396" indent="0">
              <a:buNone/>
            </a:pPr>
            <a:r>
              <a:rPr lang="de-DE" b="1" dirty="0">
                <a:latin typeface="Calibri" panose="020F0502020204030204" pitchFamily="34" charset="0"/>
                <a:cs typeface="Calibri" panose="020F0502020204030204" pitchFamily="34" charset="0"/>
              </a:rPr>
              <a:t>Jetzt übernehmt ihr die Kontrolle über Sophies Instagram-Konto.</a:t>
            </a:r>
            <a:endParaRPr lang="da-DK" b="1" dirty="0">
              <a:latin typeface="Calibri" panose="020F0502020204030204" pitchFamily="34" charset="0"/>
              <a:cs typeface="Calibri" panose="020F0502020204030204" pitchFamily="34" charset="0"/>
            </a:endParaRPr>
          </a:p>
          <a:p>
            <a:pPr marL="152396" indent="0">
              <a:buNone/>
            </a:pPr>
            <a:endParaRPr lang="de-DE" dirty="0">
              <a:latin typeface="Calibri" panose="020F0502020204030204" pitchFamily="34" charset="0"/>
              <a:cs typeface="Calibri" panose="020F0502020204030204" pitchFamily="34" charset="0"/>
            </a:endParaRPr>
          </a:p>
          <a:p>
            <a:pPr marL="152396" indent="0">
              <a:buNone/>
            </a:pPr>
            <a:r>
              <a:rPr lang="de-DE" dirty="0">
                <a:latin typeface="Calibri" panose="020F0502020204030204" pitchFamily="34" charset="0"/>
                <a:cs typeface="Calibri" panose="020F0502020204030204" pitchFamily="34" charset="0"/>
              </a:rPr>
              <a:t>Auf dem Foto seht ihr Sophie Scholl, ihren Bruder Hans Scholl (links) und Christoph Probst (rechts), der auch Mitglied der Weißen Rose war.</a:t>
            </a:r>
            <a:endParaRPr lang="da-DK" dirty="0">
              <a:latin typeface="Calibri" panose="020F0502020204030204" pitchFamily="34" charset="0"/>
              <a:cs typeface="Calibri" panose="020F0502020204030204" pitchFamily="34" charset="0"/>
            </a:endParaRPr>
          </a:p>
          <a:p>
            <a:pPr marL="152396" indent="0">
              <a:buNone/>
            </a:pPr>
            <a:r>
              <a:rPr lang="de-DE" dirty="0">
                <a:latin typeface="Calibri" panose="020F0502020204030204" pitchFamily="34" charset="0"/>
                <a:cs typeface="Calibri" panose="020F0502020204030204" pitchFamily="34" charset="0"/>
              </a:rPr>
              <a:t>Statt eines Flugblatts müsst ihr den perfekten Bildtext schreiben, damit die Botschaft Sophies und der Weißen Rose klar wird.</a:t>
            </a:r>
            <a:endParaRPr lang="da-DK" dirty="0">
              <a:latin typeface="Calibri" panose="020F0502020204030204" pitchFamily="34" charset="0"/>
              <a:cs typeface="Calibri" panose="020F0502020204030204" pitchFamily="34" charset="0"/>
            </a:endParaRPr>
          </a:p>
          <a:p>
            <a:pPr marL="152396" indent="0">
              <a:buNone/>
            </a:pPr>
            <a:r>
              <a:rPr lang="de-DE" dirty="0">
                <a:latin typeface="Calibri" panose="020F0502020204030204" pitchFamily="34" charset="0"/>
                <a:cs typeface="Calibri" panose="020F0502020204030204" pitchFamily="34" charset="0"/>
              </a:rPr>
              <a:t>Die Botschaft soll dieselbe wie in den Flugblättern sein.</a:t>
            </a:r>
            <a:endParaRPr lang="da-DK" dirty="0">
              <a:latin typeface="Calibri" panose="020F0502020204030204" pitchFamily="34" charset="0"/>
              <a:cs typeface="Calibri" panose="020F0502020204030204" pitchFamily="34" charset="0"/>
            </a:endParaRPr>
          </a:p>
          <a:p>
            <a:pPr marL="152396" indent="0">
              <a:buNone/>
            </a:pPr>
            <a:r>
              <a:rPr lang="de-DE" dirty="0">
                <a:latin typeface="Calibri" panose="020F0502020204030204" pitchFamily="34" charset="0"/>
                <a:cs typeface="Calibri" panose="020F0502020204030204" pitchFamily="34" charset="0"/>
              </a:rPr>
              <a:t>Ihr müsst die Hashtags #Schuld und #Freiheit verwenden.</a:t>
            </a:r>
            <a:endParaRPr lang="da-DK" dirty="0">
              <a:latin typeface="Calibri" panose="020F0502020204030204" pitchFamily="34" charset="0"/>
              <a:cs typeface="Calibri" panose="020F0502020204030204" pitchFamily="34" charset="0"/>
            </a:endParaRPr>
          </a:p>
          <a:p>
            <a:pPr marL="152396" indent="0">
              <a:buNone/>
            </a:pPr>
            <a:endParaRPr lang="da-DK" dirty="0"/>
          </a:p>
        </p:txBody>
      </p:sp>
    </p:spTree>
    <p:extLst>
      <p:ext uri="{BB962C8B-B14F-4D97-AF65-F5344CB8AC3E}">
        <p14:creationId xmlns:p14="http://schemas.microsoft.com/office/powerpoint/2010/main" val="3873405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36F5CB-0A29-42F4-BCC6-55F6129420AC}"/>
              </a:ext>
            </a:extLst>
          </p:cNvPr>
          <p:cNvSpPr>
            <a:spLocks noGrp="1"/>
          </p:cNvSpPr>
          <p:nvPr>
            <p:ph type="title"/>
          </p:nvPr>
        </p:nvSpPr>
        <p:spPr/>
        <p:txBody>
          <a:bodyPr/>
          <a:lstStyle/>
          <a:p>
            <a:r>
              <a:rPr lang="da-DK" dirty="0">
                <a:latin typeface="Calibri" panose="020F0502020204030204" pitchFamily="34" charset="0"/>
                <a:cs typeface="Calibri" panose="020F0502020204030204" pitchFamily="34" charset="0"/>
              </a:rPr>
              <a:t>Sophie Scholl – Instagram </a:t>
            </a:r>
            <a:r>
              <a:rPr lang="da-DK" dirty="0" err="1">
                <a:latin typeface="Calibri" panose="020F0502020204030204" pitchFamily="34" charset="0"/>
                <a:cs typeface="Calibri" panose="020F0502020204030204" pitchFamily="34" charset="0"/>
              </a:rPr>
              <a:t>take</a:t>
            </a:r>
            <a:r>
              <a:rPr lang="da-DK" dirty="0">
                <a:latin typeface="Calibri" panose="020F0502020204030204" pitchFamily="34" charset="0"/>
                <a:cs typeface="Calibri" panose="020F0502020204030204" pitchFamily="34" charset="0"/>
              </a:rPr>
              <a:t> over</a:t>
            </a:r>
            <a:endParaRPr lang="da-DK" dirty="0"/>
          </a:p>
        </p:txBody>
      </p:sp>
      <p:sp>
        <p:nvSpPr>
          <p:cNvPr id="3" name="Pladsholder til tekst 2">
            <a:extLst>
              <a:ext uri="{FF2B5EF4-FFF2-40B4-BE49-F238E27FC236}">
                <a16:creationId xmlns:a16="http://schemas.microsoft.com/office/drawing/2014/main" id="{27A02631-E1E4-4A66-B905-9CF22AAB8D2B}"/>
              </a:ext>
            </a:extLst>
          </p:cNvPr>
          <p:cNvSpPr>
            <a:spLocks noGrp="1"/>
          </p:cNvSpPr>
          <p:nvPr>
            <p:ph type="body" idx="1"/>
          </p:nvPr>
        </p:nvSpPr>
        <p:spPr/>
        <p:txBody>
          <a:bodyPr/>
          <a:lstStyle/>
          <a:p>
            <a:pPr marL="152396" indent="0">
              <a:buNone/>
            </a:pPr>
            <a:r>
              <a:rPr lang="da-DK" dirty="0">
                <a:latin typeface="Calibri" panose="020F0502020204030204" pitchFamily="34" charset="0"/>
                <a:cs typeface="Calibri" panose="020F0502020204030204" pitchFamily="34" charset="0"/>
              </a:rPr>
              <a:t>Forestil jer, at Sophie Scholl havde levet i år 2020! I så fald havde hun nok ikke skrevet flyveblade, men havde brugt de sociale medier.</a:t>
            </a:r>
          </a:p>
          <a:p>
            <a:pPr marL="152396" indent="0">
              <a:buNone/>
            </a:pPr>
            <a:endParaRPr lang="da-DK" b="1" dirty="0">
              <a:latin typeface="Calibri" panose="020F0502020204030204" pitchFamily="34" charset="0"/>
              <a:cs typeface="Calibri" panose="020F0502020204030204" pitchFamily="34" charset="0"/>
            </a:endParaRPr>
          </a:p>
          <a:p>
            <a:pPr marL="152396" indent="0">
              <a:buNone/>
            </a:pPr>
            <a:r>
              <a:rPr lang="da-DK" b="1" dirty="0">
                <a:latin typeface="Calibri" panose="020F0502020204030204" pitchFamily="34" charset="0"/>
                <a:cs typeface="Calibri" panose="020F0502020204030204" pitchFamily="34" charset="0"/>
              </a:rPr>
              <a:t>Nu overtager I kontrollen over Sophies Instagramkonto.</a:t>
            </a:r>
          </a:p>
          <a:p>
            <a:pPr marL="152396" indent="0">
              <a:buNone/>
            </a:pPr>
            <a:endParaRPr lang="da-DK" dirty="0">
              <a:latin typeface="Calibri" panose="020F0502020204030204" pitchFamily="34" charset="0"/>
              <a:cs typeface="Calibri" panose="020F0502020204030204" pitchFamily="34" charset="0"/>
            </a:endParaRPr>
          </a:p>
          <a:p>
            <a:pPr marL="152396" indent="0">
              <a:buNone/>
            </a:pPr>
            <a:r>
              <a:rPr lang="da-DK" dirty="0">
                <a:latin typeface="Calibri" panose="020F0502020204030204" pitchFamily="34" charset="0"/>
                <a:cs typeface="Calibri" panose="020F0502020204030204" pitchFamily="34" charset="0"/>
              </a:rPr>
              <a:t>På billedet ser I Sophie Scholl, hendes bror Hans (til venstre) og Christoph Probst (til højre), som også var medlem af gruppen die </a:t>
            </a:r>
            <a:r>
              <a:rPr lang="da-DK" dirty="0" err="1">
                <a:latin typeface="Calibri" panose="020F0502020204030204" pitchFamily="34" charset="0"/>
                <a:cs typeface="Calibri" panose="020F0502020204030204" pitchFamily="34" charset="0"/>
              </a:rPr>
              <a:t>Weiße</a:t>
            </a:r>
            <a:r>
              <a:rPr lang="da-DK" dirty="0">
                <a:latin typeface="Calibri" panose="020F0502020204030204" pitchFamily="34" charset="0"/>
                <a:cs typeface="Calibri" panose="020F0502020204030204" pitchFamily="34" charset="0"/>
              </a:rPr>
              <a:t> Rose.</a:t>
            </a:r>
          </a:p>
          <a:p>
            <a:pPr marL="152396" indent="0">
              <a:buNone/>
            </a:pPr>
            <a:r>
              <a:rPr lang="da-DK" dirty="0">
                <a:latin typeface="Calibri" panose="020F0502020204030204" pitchFamily="34" charset="0"/>
                <a:cs typeface="Calibri" panose="020F0502020204030204" pitchFamily="34" charset="0"/>
              </a:rPr>
              <a:t>I stedet for et flyveblad skal I skrive den perfekte billedtekst, så Sophies og die </a:t>
            </a:r>
            <a:r>
              <a:rPr lang="da-DK" dirty="0" err="1">
                <a:latin typeface="Calibri" panose="020F0502020204030204" pitchFamily="34" charset="0"/>
                <a:cs typeface="Calibri" panose="020F0502020204030204" pitchFamily="34" charset="0"/>
              </a:rPr>
              <a:t>Weiße</a:t>
            </a:r>
            <a:r>
              <a:rPr lang="da-DK" dirty="0">
                <a:latin typeface="Calibri" panose="020F0502020204030204" pitchFamily="34" charset="0"/>
                <a:cs typeface="Calibri" panose="020F0502020204030204" pitchFamily="34" charset="0"/>
              </a:rPr>
              <a:t> Roses budskab bliver klart.</a:t>
            </a:r>
          </a:p>
          <a:p>
            <a:pPr marL="152396" indent="0">
              <a:buNone/>
            </a:pPr>
            <a:r>
              <a:rPr lang="da-DK" dirty="0">
                <a:latin typeface="Calibri" panose="020F0502020204030204" pitchFamily="34" charset="0"/>
                <a:cs typeface="Calibri" panose="020F0502020204030204" pitchFamily="34" charset="0"/>
              </a:rPr>
              <a:t>Budskabet skal være det samme som på de to flyveblade.</a:t>
            </a:r>
          </a:p>
          <a:p>
            <a:pPr marL="152396" indent="0">
              <a:buNone/>
            </a:pPr>
            <a:r>
              <a:rPr lang="da-DK" dirty="0">
                <a:latin typeface="Calibri" panose="020F0502020204030204" pitchFamily="34" charset="0"/>
                <a:cs typeface="Calibri" panose="020F0502020204030204" pitchFamily="34" charset="0"/>
              </a:rPr>
              <a:t>I skal bruge de to hashtags #</a:t>
            </a:r>
            <a:r>
              <a:rPr lang="da-DK" dirty="0" err="1">
                <a:latin typeface="Calibri" panose="020F0502020204030204" pitchFamily="34" charset="0"/>
                <a:cs typeface="Calibri" panose="020F0502020204030204" pitchFamily="34" charset="0"/>
              </a:rPr>
              <a:t>Schuld</a:t>
            </a:r>
            <a:r>
              <a:rPr lang="da-DK" dirty="0">
                <a:latin typeface="Calibri" panose="020F0502020204030204" pitchFamily="34" charset="0"/>
                <a:cs typeface="Calibri" panose="020F0502020204030204" pitchFamily="34" charset="0"/>
              </a:rPr>
              <a:t> og #</a:t>
            </a:r>
            <a:r>
              <a:rPr lang="da-DK" dirty="0" err="1">
                <a:latin typeface="Calibri" panose="020F0502020204030204" pitchFamily="34" charset="0"/>
                <a:cs typeface="Calibri" panose="020F0502020204030204" pitchFamily="34" charset="0"/>
              </a:rPr>
              <a:t>Freiheit</a:t>
            </a:r>
            <a:r>
              <a:rPr lang="da-DK" dirty="0">
                <a:latin typeface="Calibri" panose="020F0502020204030204" pitchFamily="34" charset="0"/>
                <a:cs typeface="Calibri" panose="020F0502020204030204" pitchFamily="34" charset="0"/>
              </a:rPr>
              <a:t> (og gerne flere).</a:t>
            </a:r>
          </a:p>
          <a:p>
            <a:endParaRPr lang="da-DK"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6159263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4CBA959197DDEF4DBF42A1B1E3747F9B" ma:contentTypeVersion="34" ma:contentTypeDescription="Opret et nyt dokument." ma:contentTypeScope="" ma:versionID="a1c8c5b43021cc8c285c7d345038c204">
  <xsd:schema xmlns:xsd="http://www.w3.org/2001/XMLSchema" xmlns:xs="http://www.w3.org/2001/XMLSchema" xmlns:p="http://schemas.microsoft.com/office/2006/metadata/properties" xmlns:ns3="eb9c72bf-9103-425b-b8ac-b6f9be22602a" xmlns:ns4="eb5492c7-62db-47aa-8110-555d6e255c24" xmlns:ns5="5b2d8a6d-cfd1-4f97-a681-e6131e5ec6b6" targetNamespace="http://schemas.microsoft.com/office/2006/metadata/properties" ma:root="true" ma:fieldsID="5bd6143a8c50f086e2fc3a26932c14a2" ns3:_="" ns4:_="" ns5:_="">
    <xsd:import namespace="eb9c72bf-9103-425b-b8ac-b6f9be22602a"/>
    <xsd:import namespace="eb5492c7-62db-47aa-8110-555d6e255c24"/>
    <xsd:import namespace="5b2d8a6d-cfd1-4f97-a681-e6131e5ec6b6"/>
    <xsd:element name="properties">
      <xsd:complexType>
        <xsd:sequence>
          <xsd:element name="documentManagement">
            <xsd:complexType>
              <xsd:all>
                <xsd:element ref="ns3:NotebookType" minOccurs="0"/>
                <xsd:element ref="ns3:FolderType" minOccurs="0"/>
                <xsd:element ref="ns3:Owner" minOccurs="0"/>
                <xsd:element ref="ns3:DefaultSectionNames" minOccurs="0"/>
                <xsd:element ref="ns3:AppVersion" minOccurs="0"/>
                <xsd:element ref="ns3:Teachers" minOccurs="0"/>
                <xsd:element ref="ns3:Students" minOccurs="0"/>
                <xsd:element ref="ns3:Student_Groups" minOccurs="0"/>
                <xsd:element ref="ns3:Invited_Teachers" minOccurs="0"/>
                <xsd:element ref="ns3:Invited_Students" minOccurs="0"/>
                <xsd:element ref="ns3:Self_Registration_Enabled" minOccurs="0"/>
                <xsd:element ref="ns3:CultureName" minOccurs="0"/>
                <xsd:element ref="ns3:TeamsChannelId" minOccurs="0"/>
                <xsd:element ref="ns3:Templates" minOccurs="0"/>
                <xsd:element ref="ns3:Self_Registration_Enabled0" minOccurs="0"/>
                <xsd:element ref="ns3:Has_Teacher_Only_SectionGroup" minOccurs="0"/>
                <xsd:element ref="ns3:Is_Collaboration_Space_Locked" minOccurs="0"/>
                <xsd:element ref="ns3:IsNotebookLocked" minOccurs="0"/>
                <xsd:element ref="ns3:Math_Settings" minOccurs="0"/>
                <xsd:element ref="ns3:Distribution_Groups" minOccurs="0"/>
                <xsd:element ref="ns3:LMS_Mappings" minOccurs="0"/>
                <xsd:element ref="ns4:MediaServiceMetadata" minOccurs="0"/>
                <xsd:element ref="ns4:MediaServiceFastMetadata" minOccurs="0"/>
                <xsd:element ref="ns5:SharedWithUsers" minOccurs="0"/>
                <xsd:element ref="ns5:SharedWithDetails" minOccurs="0"/>
                <xsd:element ref="ns5:SharingHintHash"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9c72bf-9103-425b-b8ac-b6f9be22602a" elementFormDefault="qualified">
    <xsd:import namespace="http://schemas.microsoft.com/office/2006/documentManagement/types"/>
    <xsd:import namespace="http://schemas.microsoft.com/office/infopath/2007/PartnerControls"/>
    <xsd:element name="NotebookType" ma:index="8" nillable="true" ma:displayName="Notebook Type" ma:internalName="NotebookType">
      <xsd:simpleType>
        <xsd:restriction base="dms:Text"/>
      </xsd:simpleType>
    </xsd:element>
    <xsd:element name="FolderType" ma:index="9" nillable="true" ma:displayName="Folder Type" ma:internalName="FolderType">
      <xsd:simpleType>
        <xsd:restriction base="dms:Text"/>
      </xsd:simpleType>
    </xsd:element>
    <xsd:element name="Owner" ma:index="10"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1" nillable="true" ma:displayName="Default Section Names" ma:internalName="DefaultSectionNames">
      <xsd:simpleType>
        <xsd:restriction base="dms:Note">
          <xsd:maxLength value="255"/>
        </xsd:restriction>
      </xsd:simpleType>
    </xsd:element>
    <xsd:element name="AppVersion" ma:index="12" nillable="true" ma:displayName="App Version" ma:internalName="AppVersion">
      <xsd:simpleType>
        <xsd:restriction base="dms:Text"/>
      </xsd:simpleType>
    </xsd:element>
    <xsd:element name="Teachers" ma:index="13"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4"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15"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16" nillable="true" ma:displayName="Invited Teachers" ma:internalName="Invited_Teachers">
      <xsd:simpleType>
        <xsd:restriction base="dms:Note">
          <xsd:maxLength value="255"/>
        </xsd:restriction>
      </xsd:simpleType>
    </xsd:element>
    <xsd:element name="Invited_Students" ma:index="17" nillable="true" ma:displayName="Invited Students" ma:internalName="Invited_Students">
      <xsd:simpleType>
        <xsd:restriction base="dms:Note">
          <xsd:maxLength value="255"/>
        </xsd:restriction>
      </xsd:simpleType>
    </xsd:element>
    <xsd:element name="Self_Registration_Enabled" ma:index="18" nillable="true" ma:displayName="Self_Registration_Enabled" ma:internalName="Self_Registration_Enabled">
      <xsd:simpleType>
        <xsd:restriction base="dms:Boolean"/>
      </xsd:simpleType>
    </xsd:element>
    <xsd:element name="CultureName" ma:index="19" nillable="true" ma:displayName="Culture Name" ma:internalName="CultureName">
      <xsd:simpleType>
        <xsd:restriction base="dms:Text"/>
      </xsd:simpleType>
    </xsd:element>
    <xsd:element name="TeamsChannelId" ma:index="20" nillable="true" ma:displayName="Teams Channel Id" ma:internalName="TeamsChannelId">
      <xsd:simpleType>
        <xsd:restriction base="dms:Text"/>
      </xsd:simpleType>
    </xsd:element>
    <xsd:element name="Templates" ma:index="21" nillable="true" ma:displayName="Templates" ma:internalName="Templates">
      <xsd:simpleType>
        <xsd:restriction base="dms:Note">
          <xsd:maxLength value="255"/>
        </xsd:restriction>
      </xsd:simpleType>
    </xsd:element>
    <xsd:element name="Self_Registration_Enabled0" ma:index="22" nillable="true" ma:displayName="Self Registration Enabled" ma:internalName="Self_Registration_Enabled0">
      <xsd:simpleType>
        <xsd:restriction base="dms:Boolean"/>
      </xsd:simpleType>
    </xsd:element>
    <xsd:element name="Has_Teacher_Only_SectionGroup" ma:index="23" nillable="true" ma:displayName="Has Teacher Only SectionGroup" ma:internalName="Has_Teacher_Only_SectionGroup">
      <xsd:simpleType>
        <xsd:restriction base="dms:Boolean"/>
      </xsd:simpleType>
    </xsd:element>
    <xsd:element name="Is_Collaboration_Space_Locked" ma:index="24" nillable="true" ma:displayName="Is Collaboration Space Locked" ma:internalName="Is_Collaboration_Space_Locked">
      <xsd:simpleType>
        <xsd:restriction base="dms:Boolean"/>
      </xsd:simpleType>
    </xsd:element>
    <xsd:element name="IsNotebookLocked" ma:index="25" nillable="true" ma:displayName="Is Notebook Locked" ma:internalName="IsNotebookLocked">
      <xsd:simpleType>
        <xsd:restriction base="dms:Boolean"/>
      </xsd:simpleType>
    </xsd:element>
    <xsd:element name="Math_Settings" ma:index="26" nillable="true" ma:displayName="Math Settings" ma:internalName="Math_Settings">
      <xsd:simpleType>
        <xsd:restriction base="dms:Text"/>
      </xsd:simpleType>
    </xsd:element>
    <xsd:element name="Distribution_Groups" ma:index="27" nillable="true" ma:displayName="Distribution Groups" ma:internalName="Distribution_Groups">
      <xsd:simpleType>
        <xsd:restriction base="dms:Note">
          <xsd:maxLength value="255"/>
        </xsd:restriction>
      </xsd:simpleType>
    </xsd:element>
    <xsd:element name="LMS_Mappings" ma:index="28" nillable="true" ma:displayName="LMS Mappings" ma:internalName="LMS_Mapping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b5492c7-62db-47aa-8110-555d6e255c24" elementFormDefault="qualified">
    <xsd:import namespace="http://schemas.microsoft.com/office/2006/documentManagement/types"/>
    <xsd:import namespace="http://schemas.microsoft.com/office/infopath/2007/PartnerControls"/>
    <xsd:element name="MediaServiceMetadata" ma:index="29" nillable="true" ma:displayName="MediaServiceMetadata" ma:hidden="true" ma:internalName="MediaServiceMetadata" ma:readOnly="true">
      <xsd:simpleType>
        <xsd:restriction base="dms:Note"/>
      </xsd:simpleType>
    </xsd:element>
    <xsd:element name="MediaServiceFastMetadata" ma:index="30" nillable="true" ma:displayName="MediaServiceFastMetadata" ma:hidden="true" ma:internalName="MediaServiceFastMetadata" ma:readOnly="true">
      <xsd:simpleType>
        <xsd:restriction base="dms:Note"/>
      </xsd:simpleType>
    </xsd:element>
    <xsd:element name="MediaServiceAutoKeyPoints" ma:index="34" nillable="true" ma:displayName="MediaServiceAutoKeyPoints" ma:hidden="true" ma:internalName="MediaServiceAutoKeyPoints" ma:readOnly="true">
      <xsd:simpleType>
        <xsd:restriction base="dms:Note"/>
      </xsd:simpleType>
    </xsd:element>
    <xsd:element name="MediaServiceKeyPoints" ma:index="35" nillable="true" ma:displayName="KeyPoints" ma:internalName="MediaServiceKeyPoints" ma:readOnly="true">
      <xsd:simpleType>
        <xsd:restriction base="dms:Note">
          <xsd:maxLength value="255"/>
        </xsd:restriction>
      </xsd:simpleType>
    </xsd:element>
    <xsd:element name="MediaServiceAutoTags" ma:index="36" nillable="true" ma:displayName="Tags" ma:internalName="MediaServiceAutoTags" ma:readOnly="true">
      <xsd:simpleType>
        <xsd:restriction base="dms:Text"/>
      </xsd:simpleType>
    </xsd:element>
    <xsd:element name="MediaServiceOCR" ma:index="37" nillable="true" ma:displayName="Extracted Text" ma:internalName="MediaServiceOCR" ma:readOnly="true">
      <xsd:simpleType>
        <xsd:restriction base="dms:Note">
          <xsd:maxLength value="255"/>
        </xsd:restriction>
      </xsd:simpleType>
    </xsd:element>
    <xsd:element name="MediaServiceGenerationTime" ma:index="38" nillable="true" ma:displayName="MediaServiceGenerationTime" ma:hidden="true" ma:internalName="MediaServiceGenerationTime" ma:readOnly="true">
      <xsd:simpleType>
        <xsd:restriction base="dms:Text"/>
      </xsd:simpleType>
    </xsd:element>
    <xsd:element name="MediaServiceEventHashCode" ma:index="39" nillable="true" ma:displayName="MediaServiceEventHashCode" ma:hidden="true" ma:internalName="MediaServiceEventHashCode" ma:readOnly="true">
      <xsd:simpleType>
        <xsd:restriction base="dms:Text"/>
      </xsd:simpleType>
    </xsd:element>
    <xsd:element name="MediaServiceDateTaken" ma:index="40" nillable="true" ma:displayName="MediaServiceDateTaken" ma:hidden="true" ma:internalName="MediaServiceDateTaken" ma:readOnly="true">
      <xsd:simpleType>
        <xsd:restriction base="dms:Text"/>
      </xsd:simpleType>
    </xsd:element>
    <xsd:element name="MediaLengthInSeconds" ma:index="4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b2d8a6d-cfd1-4f97-a681-e6131e5ec6b6" elementFormDefault="qualified">
    <xsd:import namespace="http://schemas.microsoft.com/office/2006/documentManagement/types"/>
    <xsd:import namespace="http://schemas.microsoft.com/office/infopath/2007/PartnerControls"/>
    <xsd:element name="SharedWithUsers" ma:index="31"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2" nillable="true" ma:displayName="Delt med detaljer" ma:internalName="SharedWithDetails" ma:readOnly="true">
      <xsd:simpleType>
        <xsd:restriction base="dms:Note">
          <xsd:maxLength value="255"/>
        </xsd:restriction>
      </xsd:simpleType>
    </xsd:element>
    <xsd:element name="SharingHintHash" ma:index="33" nillable="true" ma:displayName="Hashværdi for deling"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ath_Settings xmlns="eb9c72bf-9103-425b-b8ac-b6f9be22602a" xsi:nil="true"/>
    <Owner xmlns="eb9c72bf-9103-425b-b8ac-b6f9be22602a">
      <UserInfo>
        <DisplayName/>
        <AccountId xsi:nil="true"/>
        <AccountType/>
      </UserInfo>
    </Owner>
    <AppVersion xmlns="eb9c72bf-9103-425b-b8ac-b6f9be22602a" xsi:nil="true"/>
    <Student_Groups xmlns="eb9c72bf-9103-425b-b8ac-b6f9be22602a">
      <UserInfo>
        <DisplayName/>
        <AccountId xsi:nil="true"/>
        <AccountType/>
      </UserInfo>
    </Student_Groups>
    <Invited_Students xmlns="eb9c72bf-9103-425b-b8ac-b6f9be22602a" xsi:nil="true"/>
    <DefaultSectionNames xmlns="eb9c72bf-9103-425b-b8ac-b6f9be22602a" xsi:nil="true"/>
    <Teachers xmlns="eb9c72bf-9103-425b-b8ac-b6f9be22602a">
      <UserInfo>
        <DisplayName/>
        <AccountId xsi:nil="true"/>
        <AccountType/>
      </UserInfo>
    </Teachers>
    <TeamsChannelId xmlns="eb9c72bf-9103-425b-b8ac-b6f9be22602a" xsi:nil="true"/>
    <Self_Registration_Enabled xmlns="eb9c72bf-9103-425b-b8ac-b6f9be22602a" xsi:nil="true"/>
    <Has_Teacher_Only_SectionGroup xmlns="eb9c72bf-9103-425b-b8ac-b6f9be22602a" xsi:nil="true"/>
    <FolderType xmlns="eb9c72bf-9103-425b-b8ac-b6f9be22602a" xsi:nil="true"/>
    <Students xmlns="eb9c72bf-9103-425b-b8ac-b6f9be22602a">
      <UserInfo>
        <DisplayName/>
        <AccountId xsi:nil="true"/>
        <AccountType/>
      </UserInfo>
    </Students>
    <CultureName xmlns="eb9c72bf-9103-425b-b8ac-b6f9be22602a" xsi:nil="true"/>
    <Distribution_Groups xmlns="eb9c72bf-9103-425b-b8ac-b6f9be22602a" xsi:nil="true"/>
    <LMS_Mappings xmlns="eb9c72bf-9103-425b-b8ac-b6f9be22602a" xsi:nil="true"/>
    <Is_Collaboration_Space_Locked xmlns="eb9c72bf-9103-425b-b8ac-b6f9be22602a" xsi:nil="true"/>
    <Templates xmlns="eb9c72bf-9103-425b-b8ac-b6f9be22602a" xsi:nil="true"/>
    <Self_Registration_Enabled0 xmlns="eb9c72bf-9103-425b-b8ac-b6f9be22602a" xsi:nil="true"/>
    <NotebookType xmlns="eb9c72bf-9103-425b-b8ac-b6f9be22602a" xsi:nil="true"/>
    <Invited_Teachers xmlns="eb9c72bf-9103-425b-b8ac-b6f9be22602a" xsi:nil="true"/>
    <IsNotebookLocked xmlns="eb9c72bf-9103-425b-b8ac-b6f9be22602a" xsi:nil="true"/>
  </documentManagement>
</p:properties>
</file>

<file path=customXml/itemProps1.xml><?xml version="1.0" encoding="utf-8"?>
<ds:datastoreItem xmlns:ds="http://schemas.openxmlformats.org/officeDocument/2006/customXml" ds:itemID="{7CABD2D3-3956-488C-AF9C-06BE050B0E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9c72bf-9103-425b-b8ac-b6f9be22602a"/>
    <ds:schemaRef ds:uri="eb5492c7-62db-47aa-8110-555d6e255c24"/>
    <ds:schemaRef ds:uri="5b2d8a6d-cfd1-4f97-a681-e6131e5ec6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78120AE-F4D6-4C7E-9ADF-435663790434}">
  <ds:schemaRefs>
    <ds:schemaRef ds:uri="http://schemas.microsoft.com/sharepoint/v3/contenttype/forms"/>
  </ds:schemaRefs>
</ds:datastoreItem>
</file>

<file path=customXml/itemProps3.xml><?xml version="1.0" encoding="utf-8"?>
<ds:datastoreItem xmlns:ds="http://schemas.openxmlformats.org/officeDocument/2006/customXml" ds:itemID="{3B3AC8D4-D715-4321-A029-EA43E51D5756}">
  <ds:schemaRefs>
    <ds:schemaRef ds:uri="http://schemas.microsoft.com/office/2006/documentManagement/types"/>
    <ds:schemaRef ds:uri="5b2d8a6d-cfd1-4f97-a681-e6131e5ec6b6"/>
    <ds:schemaRef ds:uri="http://purl.org/dc/elements/1.1/"/>
    <ds:schemaRef ds:uri="http://schemas.microsoft.com/office/2006/metadata/properties"/>
    <ds:schemaRef ds:uri="http://schemas.microsoft.com/office/infopath/2007/PartnerControls"/>
    <ds:schemaRef ds:uri="eb5492c7-62db-47aa-8110-555d6e255c24"/>
    <ds:schemaRef ds:uri="eb9c72bf-9103-425b-b8ac-b6f9be22602a"/>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19</TotalTime>
  <Words>837</Words>
  <Application>Microsoft Office PowerPoint</Application>
  <PresentationFormat>Widescreen</PresentationFormat>
  <Paragraphs>60</Paragraphs>
  <Slides>10</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10</vt:i4>
      </vt:variant>
    </vt:vector>
  </HeadingPairs>
  <TitlesOfParts>
    <vt:vector size="14" baseType="lpstr">
      <vt:lpstr>Arial</vt:lpstr>
      <vt:lpstr>Calibri</vt:lpstr>
      <vt:lpstr>Calibri Light</vt:lpstr>
      <vt:lpstr>Office-tema</vt:lpstr>
      <vt:lpstr>Willkommen in Deutschland!</vt:lpstr>
      <vt:lpstr>Willkommen in Deutschland!</vt:lpstr>
      <vt:lpstr>Flugblatt 1</vt:lpstr>
      <vt:lpstr>Flugblatt 1</vt:lpstr>
      <vt:lpstr>Flugblatt 2</vt:lpstr>
      <vt:lpstr>Flugblatt 2</vt:lpstr>
      <vt:lpstr>Flugblatt 1 und 2</vt:lpstr>
      <vt:lpstr>Sophie Scholl – Instagram take over</vt:lpstr>
      <vt:lpstr>Sophie Scholl – Instagram take over</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Willkommen in Deutschland!</dc:title>
  <dc:creator>Helle Kiilerich Nielsen</dc:creator>
  <cp:lastModifiedBy>Helle Kiilerich Nielsen (HN | PG)</cp:lastModifiedBy>
  <cp:revision>7</cp:revision>
  <dcterms:created xsi:type="dcterms:W3CDTF">2020-09-01T07:55:53Z</dcterms:created>
  <dcterms:modified xsi:type="dcterms:W3CDTF">2021-06-16T13:54:42Z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0x0101004CBA959197DDEF4DBF42A1B1E3747F9B</vt:lpwstr>
  </property>
</Properties>
</file>